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66" r:id="rId4"/>
    <p:sldId id="267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886F6-6B40-4D07-81FB-03D10DCD2B47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F2B76-09F9-4527-AAB9-7D59EE8A5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0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9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1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2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7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0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9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5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1F603-A35C-4C38-8916-48640BCEBD1C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175E8-6597-4322-9F95-A6EDCE169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7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automotivelinux.org/eg-ui-graphics-req-graphi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Inter-Display Protocol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7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 Display protocol is really mandatory for near feature to collaborate with ECUs.</a:t>
            </a:r>
          </a:p>
          <a:p>
            <a:r>
              <a:rPr lang="en-US" dirty="0" smtClean="0"/>
              <a:t>Wayland/Weston community is the best place to be </a:t>
            </a:r>
            <a:r>
              <a:rPr lang="en-US" dirty="0" err="1" smtClean="0"/>
              <a:t>upstreamed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Define Inter Display protocol</a:t>
            </a:r>
          </a:p>
          <a:p>
            <a:pPr lvl="1"/>
            <a:r>
              <a:rPr lang="en-US" dirty="0" smtClean="0"/>
              <a:t>Reference implementation to share physical memory needs to be adapted for each users preferable.</a:t>
            </a:r>
          </a:p>
          <a:p>
            <a:pPr lvl="1"/>
            <a:r>
              <a:rPr lang="en-US" dirty="0" smtClean="0"/>
              <a:t>At first, Linux &lt;-&gt; Linux environment.</a:t>
            </a:r>
          </a:p>
          <a:p>
            <a:r>
              <a:rPr lang="en-US" dirty="0" smtClean="0"/>
              <a:t>To be proposed to </a:t>
            </a:r>
            <a:r>
              <a:rPr lang="en-US" dirty="0" smtClean="0"/>
              <a:t>SAT</a:t>
            </a:r>
            <a:r>
              <a:rPr lang="ja-JP" altLang="en-US" dirty="0"/>
              <a:t> </a:t>
            </a:r>
            <a:r>
              <a:rPr lang="en-US" smtClean="0"/>
              <a:t>as </a:t>
            </a:r>
            <a:r>
              <a:rPr lang="en-US" dirty="0" smtClean="0"/>
              <a:t>AGL activity.</a:t>
            </a:r>
          </a:p>
          <a:p>
            <a:r>
              <a:rPr lang="en-US" altLang="ja-JP" dirty="0"/>
              <a:t>TODO</a:t>
            </a:r>
            <a:r>
              <a:rPr lang="en-US" altLang="ja-JP" dirty="0" smtClean="0"/>
              <a:t>: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collaboration with Security framework.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1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and Requirement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29144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46623"/>
            <a:ext cx="8276887" cy="415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94045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987824" y="1340768"/>
            <a:ext cx="196079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Multimedia ECU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97861" y="1221202"/>
            <a:ext cx="180530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Instrument cluster</a:t>
            </a:r>
          </a:p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ECU</a:t>
            </a:r>
            <a:endParaRPr 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151" y="1633489"/>
            <a:ext cx="2853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cockpit system </a:t>
            </a:r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consists </a:t>
            </a:r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</a:t>
            </a:r>
          </a:p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Multiple ECUs.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上矢印 9"/>
          <p:cNvSpPr/>
          <p:nvPr/>
        </p:nvSpPr>
        <p:spPr>
          <a:xfrm>
            <a:off x="3643523" y="2314919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上矢印 11"/>
          <p:cNvSpPr/>
          <p:nvPr/>
        </p:nvSpPr>
        <p:spPr>
          <a:xfrm>
            <a:off x="7819987" y="2351467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and Requirement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29144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46623"/>
            <a:ext cx="8276887" cy="415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94045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987824" y="1340768"/>
            <a:ext cx="196079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Multimedia ECU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97861" y="1221202"/>
            <a:ext cx="180530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Instrument cluster</a:t>
            </a:r>
          </a:p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ECU</a:t>
            </a:r>
            <a:endParaRPr 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上矢印 9"/>
          <p:cNvSpPr/>
          <p:nvPr/>
        </p:nvSpPr>
        <p:spPr>
          <a:xfrm>
            <a:off x="3643523" y="2314919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上矢印 11"/>
          <p:cNvSpPr/>
          <p:nvPr/>
        </p:nvSpPr>
        <p:spPr>
          <a:xfrm>
            <a:off x="7819987" y="2351467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屈折矢印 1"/>
          <p:cNvSpPr/>
          <p:nvPr/>
        </p:nvSpPr>
        <p:spPr>
          <a:xfrm>
            <a:off x="2987823" y="2600587"/>
            <a:ext cx="968297" cy="1260461"/>
          </a:xfrm>
          <a:prstGeom prst="bentUpArrow">
            <a:avLst>
              <a:gd name="adj1" fmla="val 14120"/>
              <a:gd name="adj2" fmla="val 1023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屈折矢印 12"/>
          <p:cNvSpPr/>
          <p:nvPr/>
        </p:nvSpPr>
        <p:spPr>
          <a:xfrm>
            <a:off x="2987824" y="2708919"/>
            <a:ext cx="5192203" cy="1404477"/>
          </a:xfrm>
          <a:prstGeom prst="bentUpArrow">
            <a:avLst>
              <a:gd name="adj1" fmla="val 11849"/>
              <a:gd name="adj2" fmla="val 13262"/>
              <a:gd name="adj3" fmla="val 21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151" y="1340768"/>
            <a:ext cx="2853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There is use case and requirement to display surface to several display inter ECUs.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3636962" y="3342877"/>
            <a:ext cx="1468537" cy="51817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Display map 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236295" y="3804806"/>
            <a:ext cx="1724159" cy="82013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Display 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inter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section </a:t>
            </a:r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enlarge view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42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and Requirement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29144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46623"/>
            <a:ext cx="8276887" cy="415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94045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987824" y="1340768"/>
            <a:ext cx="196079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Multimedia ECU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97861" y="1221202"/>
            <a:ext cx="180530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Instrument cluster</a:t>
            </a:r>
          </a:p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ECU</a:t>
            </a:r>
            <a:endParaRPr 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上矢印 9"/>
          <p:cNvSpPr/>
          <p:nvPr/>
        </p:nvSpPr>
        <p:spPr>
          <a:xfrm>
            <a:off x="3643523" y="2314919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上矢印 11"/>
          <p:cNvSpPr/>
          <p:nvPr/>
        </p:nvSpPr>
        <p:spPr>
          <a:xfrm>
            <a:off x="7819987" y="2351467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屈折矢印 1"/>
          <p:cNvSpPr/>
          <p:nvPr/>
        </p:nvSpPr>
        <p:spPr>
          <a:xfrm flipH="1">
            <a:off x="3643523" y="2600587"/>
            <a:ext cx="1360524" cy="1260461"/>
          </a:xfrm>
          <a:prstGeom prst="bentUpArrow">
            <a:avLst>
              <a:gd name="adj1" fmla="val 9041"/>
              <a:gd name="adj2" fmla="val 13620"/>
              <a:gd name="adj3" fmla="val 25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屈折矢印 12"/>
          <p:cNvSpPr/>
          <p:nvPr/>
        </p:nvSpPr>
        <p:spPr>
          <a:xfrm>
            <a:off x="5364088" y="2587749"/>
            <a:ext cx="2815939" cy="1404477"/>
          </a:xfrm>
          <a:prstGeom prst="bentUpArrow">
            <a:avLst>
              <a:gd name="adj1" fmla="val 9578"/>
              <a:gd name="adj2" fmla="val 10991"/>
              <a:gd name="adj3" fmla="val 21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151" y="1340768"/>
            <a:ext cx="2853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There is use case and requirement to display surface to several display inter ECUs.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922048" y="3289987"/>
            <a:ext cx="1577944" cy="57106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Telematics </a:t>
            </a:r>
          </a:p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information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266242" y="3940493"/>
            <a:ext cx="1636921" cy="684447"/>
          </a:xfrm>
          <a:prstGeom prst="roundRect">
            <a:avLst>
              <a:gd name="adj" fmla="val 101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Traffic </a:t>
            </a:r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Jam information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944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and Requirement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wiki.automotivelinux.org/eg-ui-graphics-req-graphics</a:t>
            </a:r>
            <a:endParaRPr lang="en-US" dirty="0" smtClean="0"/>
          </a:p>
          <a:p>
            <a:r>
              <a:rPr lang="en-US" dirty="0" smtClean="0"/>
              <a:t>There will be more Use cases for Inter Display protocol as more useful navigation/telematics data come, connecting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6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Standardization: which part?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29144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46623"/>
            <a:ext cx="8276887" cy="415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94045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987824" y="1340768"/>
            <a:ext cx="196079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Multimedia ECU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97861" y="1221202"/>
            <a:ext cx="180530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Instrument cluster</a:t>
            </a:r>
          </a:p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ECU</a:t>
            </a:r>
            <a:endParaRPr 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上矢印 9"/>
          <p:cNvSpPr/>
          <p:nvPr/>
        </p:nvSpPr>
        <p:spPr>
          <a:xfrm>
            <a:off x="3643523" y="2314919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上矢印 11"/>
          <p:cNvSpPr/>
          <p:nvPr/>
        </p:nvSpPr>
        <p:spPr>
          <a:xfrm>
            <a:off x="7819987" y="2351467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屈折矢印 1"/>
          <p:cNvSpPr/>
          <p:nvPr/>
        </p:nvSpPr>
        <p:spPr>
          <a:xfrm flipH="1">
            <a:off x="3643523" y="2600587"/>
            <a:ext cx="1360524" cy="1260461"/>
          </a:xfrm>
          <a:prstGeom prst="bentUpArrow">
            <a:avLst>
              <a:gd name="adj1" fmla="val 9041"/>
              <a:gd name="adj2" fmla="val 13620"/>
              <a:gd name="adj3" fmla="val 25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屈折矢印 12"/>
          <p:cNvSpPr/>
          <p:nvPr/>
        </p:nvSpPr>
        <p:spPr>
          <a:xfrm>
            <a:off x="5364088" y="2587749"/>
            <a:ext cx="2815939" cy="1404477"/>
          </a:xfrm>
          <a:prstGeom prst="bentUpArrow">
            <a:avLst>
              <a:gd name="adj1" fmla="val 9578"/>
              <a:gd name="adj2" fmla="val 10991"/>
              <a:gd name="adj3" fmla="val 21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角丸四角形 14"/>
          <p:cNvSpPr/>
          <p:nvPr/>
        </p:nvSpPr>
        <p:spPr>
          <a:xfrm>
            <a:off x="7266242" y="3940493"/>
            <a:ext cx="1636921" cy="684447"/>
          </a:xfrm>
          <a:prstGeom prst="roundRect">
            <a:avLst>
              <a:gd name="adj" fmla="val 101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Traffic Jam information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922048" y="3289987"/>
            <a:ext cx="1577944" cy="57106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Telematics </a:t>
            </a:r>
          </a:p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information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3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 </a:t>
            </a:r>
            <a:r>
              <a:rPr lang="en-US" dirty="0"/>
              <a:t>Display protocol </a:t>
            </a:r>
            <a:r>
              <a:rPr lang="en-US" dirty="0" smtClean="0"/>
              <a:t>Standardization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29144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46623"/>
            <a:ext cx="8276887" cy="415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94045"/>
            <a:ext cx="10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987824" y="1340768"/>
            <a:ext cx="196079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Multimedia ECU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97861" y="1221202"/>
            <a:ext cx="180530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Instrument cluster</a:t>
            </a:r>
          </a:p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ECU</a:t>
            </a:r>
            <a:endParaRPr 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上矢印 9"/>
          <p:cNvSpPr/>
          <p:nvPr/>
        </p:nvSpPr>
        <p:spPr>
          <a:xfrm>
            <a:off x="3643523" y="2314919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上矢印 11"/>
          <p:cNvSpPr/>
          <p:nvPr/>
        </p:nvSpPr>
        <p:spPr>
          <a:xfrm>
            <a:off x="7819987" y="2351467"/>
            <a:ext cx="360040" cy="2317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屈折矢印 1"/>
          <p:cNvSpPr/>
          <p:nvPr/>
        </p:nvSpPr>
        <p:spPr>
          <a:xfrm flipH="1">
            <a:off x="3643523" y="2600587"/>
            <a:ext cx="1360524" cy="1260461"/>
          </a:xfrm>
          <a:prstGeom prst="bentUpArrow">
            <a:avLst>
              <a:gd name="adj1" fmla="val 9041"/>
              <a:gd name="adj2" fmla="val 13620"/>
              <a:gd name="adj3" fmla="val 258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屈折矢印 12"/>
          <p:cNvSpPr/>
          <p:nvPr/>
        </p:nvSpPr>
        <p:spPr>
          <a:xfrm>
            <a:off x="5364088" y="2587749"/>
            <a:ext cx="2815939" cy="1404477"/>
          </a:xfrm>
          <a:prstGeom prst="bentUpArrow">
            <a:avLst>
              <a:gd name="adj1" fmla="val 9578"/>
              <a:gd name="adj2" fmla="val 10991"/>
              <a:gd name="adj3" fmla="val 21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角丸四角形 5"/>
          <p:cNvSpPr/>
          <p:nvPr/>
        </p:nvSpPr>
        <p:spPr>
          <a:xfrm>
            <a:off x="2922048" y="3289987"/>
            <a:ext cx="1577944" cy="57106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Telematics </a:t>
            </a:r>
          </a:p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information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266242" y="3940493"/>
            <a:ext cx="1636921" cy="684447"/>
          </a:xfrm>
          <a:prstGeom prst="roundRect">
            <a:avLst>
              <a:gd name="adj" fmla="val 1018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Traffic Jam information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左右矢印 13"/>
          <p:cNvSpPr/>
          <p:nvPr/>
        </p:nvSpPr>
        <p:spPr>
          <a:xfrm>
            <a:off x="3306871" y="5013176"/>
            <a:ext cx="4145449" cy="503060"/>
          </a:xfrm>
          <a:prstGeom prst="left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角丸四角形 15"/>
          <p:cNvSpPr/>
          <p:nvPr/>
        </p:nvSpPr>
        <p:spPr>
          <a:xfrm>
            <a:off x="3840238" y="5264706"/>
            <a:ext cx="2931820" cy="6125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Standard Protocol at Wayland/Weston</a:t>
            </a:r>
            <a:endParaRPr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35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Overview: Inter </a:t>
            </a:r>
            <a:r>
              <a:rPr lang="en-US" dirty="0"/>
              <a:t>Display </a:t>
            </a:r>
            <a:r>
              <a:rPr lang="en-US" dirty="0" smtClean="0"/>
              <a:t>protocol with Wayland/Weston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44943" y="3212976"/>
            <a:ext cx="3168352" cy="2016224"/>
          </a:xfrm>
          <a:prstGeom prst="roundRect">
            <a:avLst>
              <a:gd name="adj" fmla="val 1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角丸四角形 16"/>
          <p:cNvSpPr/>
          <p:nvPr/>
        </p:nvSpPr>
        <p:spPr>
          <a:xfrm>
            <a:off x="772344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HMI</a:t>
            </a:r>
          </a:p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Controller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772072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</a:t>
            </a:r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vi-shell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90750" y="379742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Core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801383" y="427775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Backend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814519" y="4763004"/>
            <a:ext cx="1479843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Input devices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4921407" y="3212976"/>
            <a:ext cx="3168352" cy="2016224"/>
          </a:xfrm>
          <a:prstGeom prst="roundRect">
            <a:avLst>
              <a:gd name="adj" fmla="val 1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角丸四角形 24"/>
          <p:cNvSpPr/>
          <p:nvPr/>
        </p:nvSpPr>
        <p:spPr>
          <a:xfrm>
            <a:off x="4948808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HMI</a:t>
            </a:r>
          </a:p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Controller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948536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</a:t>
            </a:r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vi-shell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948264" y="3284984"/>
            <a:ext cx="108012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Transmitter Plugin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4967214" y="379742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Core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4977847" y="427775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Backend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6556751" y="4757099"/>
            <a:ext cx="1479843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Input devices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200886" y="2348880"/>
            <a:ext cx="4725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way to share surface inter ECUs/OSs….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909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Overview: Inter </a:t>
            </a:r>
            <a:r>
              <a:rPr lang="en-US" dirty="0"/>
              <a:t>Display </a:t>
            </a:r>
            <a:r>
              <a:rPr lang="en-US" dirty="0" smtClean="0"/>
              <a:t>protocol with Wayland/Weston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44943" y="3212976"/>
            <a:ext cx="3168352" cy="2016224"/>
          </a:xfrm>
          <a:prstGeom prst="roundRect">
            <a:avLst>
              <a:gd name="adj" fmla="val 1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角丸四角形 16"/>
          <p:cNvSpPr/>
          <p:nvPr/>
        </p:nvSpPr>
        <p:spPr>
          <a:xfrm>
            <a:off x="772344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HMI</a:t>
            </a:r>
          </a:p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Controller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772072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</a:t>
            </a:r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vi-shell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771800" y="3284984"/>
            <a:ext cx="108012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Transmitter Plugin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790750" y="379742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Core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801383" y="427775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Backend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2382710" y="4763004"/>
            <a:ext cx="1479843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Adaptation Plugins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814519" y="4763004"/>
            <a:ext cx="1479843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Input devices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4921407" y="3212976"/>
            <a:ext cx="3168352" cy="2016224"/>
          </a:xfrm>
          <a:prstGeom prst="roundRect">
            <a:avLst>
              <a:gd name="adj" fmla="val 19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角丸四角形 24"/>
          <p:cNvSpPr/>
          <p:nvPr/>
        </p:nvSpPr>
        <p:spPr>
          <a:xfrm>
            <a:off x="4948808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HMI</a:t>
            </a:r>
          </a:p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Controller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948536" y="3284984"/>
            <a:ext cx="999728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</a:t>
            </a:r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vi-shell</a:t>
            </a:r>
            <a:endParaRPr 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948264" y="3284984"/>
            <a:ext cx="108012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Transmitter Plugin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4967214" y="379742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Core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4977847" y="4277754"/>
            <a:ext cx="306117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Weston Backend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4986902" y="4763004"/>
            <a:ext cx="1479843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Adaptation Plugins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6556751" y="4757099"/>
            <a:ext cx="1479843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Input devices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4908612" y="2204864"/>
            <a:ext cx="1080120" cy="423664"/>
          </a:xfrm>
          <a:prstGeom prst="roundRect">
            <a:avLst>
              <a:gd name="adj" fmla="val 19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Receiver</a:t>
            </a:r>
          </a:p>
          <a:p>
            <a:pPr algn="ctr"/>
            <a:r>
              <a:rPr 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Daemon</a:t>
            </a:r>
          </a:p>
        </p:txBody>
      </p:sp>
      <p:sp>
        <p:nvSpPr>
          <p:cNvPr id="11" name="左右矢印 10"/>
          <p:cNvSpPr/>
          <p:nvPr/>
        </p:nvSpPr>
        <p:spPr>
          <a:xfrm rot="8927392" flipV="1">
            <a:off x="3705974" y="2786721"/>
            <a:ext cx="1295072" cy="3082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角丸四角形 33"/>
          <p:cNvSpPr/>
          <p:nvPr/>
        </p:nvSpPr>
        <p:spPr>
          <a:xfrm>
            <a:off x="2294362" y="2060849"/>
            <a:ext cx="2214442" cy="853210"/>
          </a:xfrm>
          <a:prstGeom prst="roundRect">
            <a:avLst>
              <a:gd name="adj" fmla="val 1043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Define </a:t>
            </a:r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at Wayland </a:t>
            </a:r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protocol </a:t>
            </a:r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be </a:t>
            </a:r>
            <a:r>
              <a:rPr 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upstreamed</a:t>
            </a:r>
            <a:endParaRPr 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左右矢印 34"/>
          <p:cNvSpPr/>
          <p:nvPr/>
        </p:nvSpPr>
        <p:spPr>
          <a:xfrm rot="10800000" flipV="1">
            <a:off x="3719832" y="4872539"/>
            <a:ext cx="1411481" cy="3082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角丸四角形 35"/>
          <p:cNvSpPr/>
          <p:nvPr/>
        </p:nvSpPr>
        <p:spPr>
          <a:xfrm>
            <a:off x="3311860" y="5301208"/>
            <a:ext cx="2214442" cy="1368152"/>
          </a:xfrm>
          <a:prstGeom prst="roundRect">
            <a:avLst>
              <a:gd name="adj" fmla="val 1043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Implementation of reference protocol</a:t>
            </a:r>
          </a:p>
          <a:p>
            <a:pPr marL="285750" indent="-285750" algn="ctr">
              <a:buFontTx/>
              <a:buChar char="-"/>
            </a:pPr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RTP</a:t>
            </a:r>
          </a:p>
          <a:p>
            <a:pPr marL="285750" indent="-285750" algn="ctr">
              <a:buFontTx/>
              <a:buChar char="-"/>
            </a:pPr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LVDS</a:t>
            </a:r>
          </a:p>
          <a:p>
            <a:pPr marL="285750" indent="-285750" algn="ctr">
              <a:buFontTx/>
              <a:buChar char="-"/>
            </a:pPr>
            <a:r>
              <a:rPr 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Ethernet AVB,,,</a:t>
            </a:r>
          </a:p>
        </p:txBody>
      </p:sp>
    </p:spTree>
    <p:extLst>
      <p:ext uri="{BB962C8B-B14F-4D97-AF65-F5344CB8AC3E}">
        <p14:creationId xmlns:p14="http://schemas.microsoft.com/office/powerpoint/2010/main" val="463163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289</Words>
  <Application>Microsoft Office PowerPoint</Application>
  <PresentationFormat>画面に合わせる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Inter-Display Protocol</vt:lpstr>
      <vt:lpstr>Use Case and Requirement</vt:lpstr>
      <vt:lpstr>Use Case and Requirement</vt:lpstr>
      <vt:lpstr>Use Case and Requirement</vt:lpstr>
      <vt:lpstr>Use case and Requirement</vt:lpstr>
      <vt:lpstr>Standardization: which part?</vt:lpstr>
      <vt:lpstr>Inter Display protocol Standardization</vt:lpstr>
      <vt:lpstr>Overview: Inter Display protocol with Wayland/Weston</vt:lpstr>
      <vt:lpstr>Overview: Inter Display protocol with Wayland/Weston</vt:lpstr>
      <vt:lpstr>Summary</vt:lpstr>
    </vt:vector>
  </TitlesOfParts>
  <Company>株式会社デンソー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IVI_share protocol</dc:title>
  <dc:creator>NOBUHIKO TANIBATA</dc:creator>
  <cp:lastModifiedBy>PC</cp:lastModifiedBy>
  <cp:revision>56</cp:revision>
  <dcterms:created xsi:type="dcterms:W3CDTF">2016-04-11T10:58:28Z</dcterms:created>
  <dcterms:modified xsi:type="dcterms:W3CDTF">2016-05-12T14:07:09Z</dcterms:modified>
</cp:coreProperties>
</file>