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 id="2147484020" r:id="rId5"/>
    <p:sldMasterId id="2147483803" r:id="rId6"/>
    <p:sldMasterId id="2147483919" r:id="rId7"/>
    <p:sldMasterId id="2147483977" r:id="rId8"/>
  </p:sldMasterIdLst>
  <p:notesMasterIdLst>
    <p:notesMasterId r:id="rId23"/>
  </p:notesMasterIdLst>
  <p:handoutMasterIdLst>
    <p:handoutMasterId r:id="rId24"/>
  </p:handoutMasterIdLst>
  <p:sldIdLst>
    <p:sldId id="257" r:id="rId9"/>
    <p:sldId id="2113417332" r:id="rId10"/>
    <p:sldId id="2113417324" r:id="rId11"/>
    <p:sldId id="14563" r:id="rId12"/>
    <p:sldId id="2113417306" r:id="rId13"/>
    <p:sldId id="2113417327" r:id="rId14"/>
    <p:sldId id="2113417325" r:id="rId15"/>
    <p:sldId id="2113417330" r:id="rId16"/>
    <p:sldId id="2113417328" r:id="rId17"/>
    <p:sldId id="2113417337" r:id="rId18"/>
    <p:sldId id="2145706945" r:id="rId19"/>
    <p:sldId id="2145706933" r:id="rId20"/>
    <p:sldId id="2145706947" r:id="rId21"/>
    <p:sldId id="2145706946" r:id="rId22"/>
  </p:sldIdLst>
  <p:sldSz cx="14630400" cy="8229600"/>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orient="horz" pos="4637" userDrawn="1">
          <p15:clr>
            <a:srgbClr val="A4A3A4"/>
          </p15:clr>
        </p15:guide>
        <p15:guide id="3" orient="horz" pos="3859" userDrawn="1">
          <p15:clr>
            <a:srgbClr val="A4A3A4"/>
          </p15:clr>
        </p15:guide>
        <p15:guide id="4" orient="horz" pos="5114" userDrawn="1">
          <p15:clr>
            <a:srgbClr val="A4A3A4"/>
          </p15:clr>
        </p15:guide>
        <p15:guide id="5" orient="horz" pos="2160" userDrawn="1">
          <p15:clr>
            <a:srgbClr val="A4A3A4"/>
          </p15:clr>
        </p15:guide>
        <p15:guide id="6" orient="horz" pos="2205" userDrawn="1">
          <p15:clr>
            <a:srgbClr val="A4A3A4"/>
          </p15:clr>
        </p15:guide>
        <p15:guide id="7" orient="horz" pos="3325" userDrawn="1">
          <p15:clr>
            <a:srgbClr val="A4A3A4"/>
          </p15:clr>
        </p15:guide>
        <p15:guide id="8" orient="horz" pos="200" userDrawn="1">
          <p15:clr>
            <a:srgbClr val="A4A3A4"/>
          </p15:clr>
        </p15:guide>
        <p15:guide id="9" orient="horz" pos="3370" userDrawn="1">
          <p15:clr>
            <a:srgbClr val="A4A3A4"/>
          </p15:clr>
        </p15:guide>
        <p15:guide id="10" orient="horz" pos="4574" userDrawn="1">
          <p15:clr>
            <a:srgbClr val="A4A3A4"/>
          </p15:clr>
        </p15:guide>
        <p15:guide id="11" pos="1536" userDrawn="1">
          <p15:clr>
            <a:srgbClr val="A4A3A4"/>
          </p15:clr>
        </p15:guide>
        <p15:guide id="12" pos="2808" userDrawn="1">
          <p15:clr>
            <a:srgbClr val="A4A3A4"/>
          </p15:clr>
        </p15:guide>
        <p15:guide id="13" pos="4613" userDrawn="1">
          <p15:clr>
            <a:srgbClr val="A4A3A4"/>
          </p15:clr>
        </p15:guide>
        <p15:guide id="14" pos="4030" userDrawn="1">
          <p15:clr>
            <a:srgbClr val="A4A3A4"/>
          </p15:clr>
        </p15:guide>
        <p15:guide id="15" pos="7664" userDrawn="1">
          <p15:clr>
            <a:srgbClr val="A4A3A4"/>
          </p15:clr>
        </p15:guide>
        <p15:guide id="16" pos="3979" userDrawn="1">
          <p15:clr>
            <a:srgbClr val="A4A3A4"/>
          </p15:clr>
        </p15:guide>
        <p15:guide id="17" pos="2755" userDrawn="1">
          <p15:clr>
            <a:srgbClr val="A4A3A4"/>
          </p15:clr>
        </p15:guide>
        <p15:guide id="18" pos="1579" userDrawn="1">
          <p15:clr>
            <a:srgbClr val="A4A3A4"/>
          </p15:clr>
        </p15:guide>
        <p15:guide id="19" pos="7709" userDrawn="1">
          <p15:clr>
            <a:srgbClr val="A4A3A4"/>
          </p15:clr>
        </p15:guide>
        <p15:guide id="20" pos="5211" userDrawn="1">
          <p15:clr>
            <a:srgbClr val="A4A3A4"/>
          </p15:clr>
        </p15:guide>
        <p15:guide id="21" userDrawn="1">
          <p15:clr>
            <a:srgbClr val="A4A3A4"/>
          </p15:clr>
        </p15:guide>
        <p15:guide id="22" pos="5256" userDrawn="1">
          <p15:clr>
            <a:srgbClr val="A4A3A4"/>
          </p15:clr>
        </p15:guide>
        <p15:guide id="23" pos="6435" userDrawn="1">
          <p15:clr>
            <a:srgbClr val="A4A3A4"/>
          </p15:clr>
        </p15:guide>
        <p15:guide id="24" pos="6485" userDrawn="1">
          <p15:clr>
            <a:srgbClr val="A4A3A4"/>
          </p15:clr>
        </p15:guide>
        <p15:guide id="25" pos="8870" userDrawn="1">
          <p15:clr>
            <a:srgbClr val="A4A3A4"/>
          </p15:clr>
        </p15:guide>
        <p15:guide id="26" pos="352" userDrawn="1">
          <p15:clr>
            <a:srgbClr val="A4A3A4"/>
          </p15:clr>
        </p15:guide>
        <p15:guide id="27" pos="5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ano, Alec" initials="" lastIdx="23" clrIdx="0"/>
  <p:cmAuthor id="1" name="Alec Catalano" initials="" lastIdx="1" clrIdx="1"/>
  <p:cmAuthor id="2" name="Dean Phillips" initials="DDP" lastIdx="5" clrIdx="2">
    <p:extLst>
      <p:ext uri="{19B8F6BF-5375-455C-9EA6-DF929625EA0E}">
        <p15:presenceInfo xmlns:p15="http://schemas.microsoft.com/office/powerpoint/2012/main" userId="Dean Phillip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C7E"/>
    <a:srgbClr val="002060"/>
    <a:srgbClr val="FCB64C"/>
    <a:srgbClr val="414042"/>
    <a:srgbClr val="232F3E"/>
    <a:srgbClr val="595A5D"/>
    <a:srgbClr val="DCDCDC"/>
    <a:srgbClr val="4F81BD"/>
    <a:srgbClr val="0C9B2E"/>
    <a:srgbClr val="FFFA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98" autoAdjust="0"/>
    <p:restoredTop sz="96879" autoAdjust="0"/>
  </p:normalViewPr>
  <p:slideViewPr>
    <p:cSldViewPr snapToGrid="0" showGuides="1">
      <p:cViewPr varScale="1">
        <p:scale>
          <a:sx n="189" d="100"/>
          <a:sy n="189" d="100"/>
        </p:scale>
        <p:origin x="4696" y="168"/>
      </p:cViewPr>
      <p:guideLst>
        <p:guide orient="horz" pos="1030"/>
        <p:guide orient="horz" pos="4637"/>
        <p:guide orient="horz" pos="3859"/>
        <p:guide orient="horz" pos="5114"/>
        <p:guide orient="horz" pos="2160"/>
        <p:guide orient="horz" pos="2205"/>
        <p:guide orient="horz" pos="3325"/>
        <p:guide orient="horz" pos="200"/>
        <p:guide orient="horz" pos="3370"/>
        <p:guide orient="horz" pos="4574"/>
        <p:guide pos="1536"/>
        <p:guide pos="2808"/>
        <p:guide pos="4613"/>
        <p:guide pos="4030"/>
        <p:guide pos="7664"/>
        <p:guide pos="3979"/>
        <p:guide pos="2755"/>
        <p:guide pos="1579"/>
        <p:guide pos="7709"/>
        <p:guide pos="5211"/>
        <p:guide/>
        <p:guide pos="5256"/>
        <p:guide pos="6435"/>
        <p:guide pos="6485"/>
        <p:guide pos="8870"/>
        <p:guide pos="352"/>
        <p:guide pos="5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6" d="100"/>
        <a:sy n="96" d="100"/>
      </p:scale>
      <p:origin x="0" y="0"/>
    </p:cViewPr>
  </p:sorterViewPr>
  <p:notesViewPr>
    <p:cSldViewPr snapToGrid="0">
      <p:cViewPr varScale="1">
        <p:scale>
          <a:sx n="109" d="100"/>
          <a:sy n="109" d="100"/>
        </p:scale>
        <p:origin x="317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EAAF34-71F8-6342-832E-C583FEB3FB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700CEA-93F0-3648-8636-3ECA00800B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87149-AF03-6142-908A-3DD284EAF54B}" type="datetimeFigureOut">
              <a:rPr lang="en-US" smtClean="0"/>
              <a:t>10/17/22</a:t>
            </a:fld>
            <a:endParaRPr lang="en-US"/>
          </a:p>
        </p:txBody>
      </p:sp>
      <p:sp>
        <p:nvSpPr>
          <p:cNvPr id="4" name="Footer Placeholder 3">
            <a:extLst>
              <a:ext uri="{FF2B5EF4-FFF2-40B4-BE49-F238E27FC236}">
                <a16:creationId xmlns:a16="http://schemas.microsoft.com/office/drawing/2014/main" id="{15D72482-B212-B34F-AAFC-10B8C8EF77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0B9C6E-4611-5A44-8B47-37FCE89DEB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1AC043-34FA-4C46-BDAD-AE3E2DBAD1A4}" type="slidenum">
              <a:rPr lang="en-US" smtClean="0"/>
              <a:t>‹#›</a:t>
            </a:fld>
            <a:endParaRPr lang="en-US"/>
          </a:p>
        </p:txBody>
      </p:sp>
    </p:spTree>
    <p:extLst>
      <p:ext uri="{BB962C8B-B14F-4D97-AF65-F5344CB8AC3E}">
        <p14:creationId xmlns:p14="http://schemas.microsoft.com/office/powerpoint/2010/main" val="246364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mazon Ember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mazon Ember Regular" charset="0"/>
              </a:defRPr>
            </a:lvl1pPr>
          </a:lstStyle>
          <a:p>
            <a:fld id="{0B25AC41-3BEC-9247-8322-91B80C013F2D}" type="datetimeFigureOut">
              <a:rPr lang="en-US" smtClean="0"/>
              <a:pPr/>
              <a:t>10/17/22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mazon Ember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mazon Ember Regular" charset="0"/>
              </a:defRPr>
            </a:lvl1pPr>
          </a:lstStyle>
          <a:p>
            <a:fld id="{69C3F2ED-74C5-7D4F-8560-0CC253E9A436}" type="slidenum">
              <a:rPr lang="en-US" smtClean="0"/>
              <a:pPr/>
              <a:t>‹#›</a:t>
            </a:fld>
            <a:endParaRPr lang="en-US" dirty="0"/>
          </a:p>
        </p:txBody>
      </p:sp>
    </p:spTree>
    <p:extLst>
      <p:ext uri="{BB962C8B-B14F-4D97-AF65-F5344CB8AC3E}">
        <p14:creationId xmlns:p14="http://schemas.microsoft.com/office/powerpoint/2010/main" val="943536003"/>
      </p:ext>
    </p:extLst>
  </p:cSld>
  <p:clrMap bg1="lt1" tx1="dk1" bg2="lt2" tx2="dk2" accent1="accent1" accent2="accent2" accent3="accent3" accent4="accent4" accent5="accent5" accent6="accent6" hlink="hlink" folHlink="folHlink"/>
  <p:notesStyle>
    <a:lvl1pPr marL="0" algn="l" defTabSz="731520" rtl="0" eaLnBrk="1" latinLnBrk="0" hangingPunct="1">
      <a:defRPr sz="1920" b="0" i="0" kern="1200">
        <a:solidFill>
          <a:schemeClr val="tx1"/>
        </a:solidFill>
        <a:latin typeface="Amazon Ember Regular" charset="0"/>
        <a:ea typeface="+mn-ea"/>
        <a:cs typeface="+mn-cs"/>
      </a:defRPr>
    </a:lvl1pPr>
    <a:lvl2pPr marL="731520" algn="l" defTabSz="731520" rtl="0" eaLnBrk="1" latinLnBrk="0" hangingPunct="1">
      <a:defRPr sz="1920" b="0" i="0" kern="1200">
        <a:solidFill>
          <a:schemeClr val="tx1"/>
        </a:solidFill>
        <a:latin typeface="Amazon Ember Regular" charset="0"/>
        <a:ea typeface="+mn-ea"/>
        <a:cs typeface="+mn-cs"/>
      </a:defRPr>
    </a:lvl2pPr>
    <a:lvl3pPr marL="1463040" algn="l" defTabSz="731520" rtl="0" eaLnBrk="1" latinLnBrk="0" hangingPunct="1">
      <a:defRPr sz="1920" b="0" i="0" kern="1200">
        <a:solidFill>
          <a:schemeClr val="tx1"/>
        </a:solidFill>
        <a:latin typeface="Amazon Ember Regular" charset="0"/>
        <a:ea typeface="+mn-ea"/>
        <a:cs typeface="+mn-cs"/>
      </a:defRPr>
    </a:lvl3pPr>
    <a:lvl4pPr marL="2194560" algn="l" defTabSz="731520" rtl="0" eaLnBrk="1" latinLnBrk="0" hangingPunct="1">
      <a:defRPr sz="1920" b="0" i="0" kern="1200">
        <a:solidFill>
          <a:schemeClr val="tx1"/>
        </a:solidFill>
        <a:latin typeface="Amazon Ember Regular" charset="0"/>
        <a:ea typeface="+mn-ea"/>
        <a:cs typeface="+mn-cs"/>
      </a:defRPr>
    </a:lvl4pPr>
    <a:lvl5pPr marL="2926080" algn="l" defTabSz="731520" rtl="0" eaLnBrk="1" latinLnBrk="0" hangingPunct="1">
      <a:defRPr sz="1920" b="0" i="0" kern="1200">
        <a:solidFill>
          <a:schemeClr val="tx1"/>
        </a:solidFill>
        <a:latin typeface="Amazon Ember Regular" charset="0"/>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Header Placeholder 3"/>
          <p:cNvSpPr>
            <a:spLocks noGrp="1"/>
          </p:cNvSpPr>
          <p:nvPr>
            <p:ph type="hdr" sz="quarter" idx="10"/>
          </p:nvPr>
        </p:nvSpPr>
        <p:spPr/>
        <p:txBody>
          <a:bodyPr/>
          <a:lstStyle/>
          <a:p>
            <a:pPr marL="0" marR="0" lvl="0" indent="0" algn="l" defTabSz="10972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 name="Date Placeholder 5"/>
          <p:cNvSpPr>
            <a:spLocks noGrp="1"/>
          </p:cNvSpPr>
          <p:nvPr>
            <p:ph type="dt" idx="12"/>
          </p:nvPr>
        </p:nvSpPr>
        <p:spPr/>
        <p:txBody>
          <a:bodyPr/>
          <a:lstStyle/>
          <a:p>
            <a:pPr marL="0" marR="0" lvl="0" indent="0" algn="r" defTabSz="1097212" rtl="0" eaLnBrk="1" fontAlgn="auto" latinLnBrk="0" hangingPunct="1">
              <a:lnSpc>
                <a:spcPct val="100000"/>
              </a:lnSpc>
              <a:spcBef>
                <a:spcPts val="0"/>
              </a:spcBef>
              <a:spcAft>
                <a:spcPts val="0"/>
              </a:spcAft>
              <a:buClrTx/>
              <a:buSzTx/>
              <a:buFontTx/>
              <a:buNone/>
              <a:tabLst/>
              <a:defRPr/>
            </a:pPr>
            <a:fld id="{01882E56-9BBC-5549-962E-8E06798B1869}" type="datetime8">
              <a:rPr kumimoji="0" lang="en-US" sz="1200" b="0" i="0" u="none" strike="noStrike" kern="1200" cap="none" spc="0" normalizeH="0" baseline="0" noProof="0" smtClean="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rPr>
              <a:pPr marL="0" marR="0" lvl="0" indent="0" algn="r" defTabSz="1097212" rtl="0" eaLnBrk="1" fontAlgn="auto" latinLnBrk="0" hangingPunct="1">
                <a:lnSpc>
                  <a:spcPct val="100000"/>
                </a:lnSpc>
                <a:spcBef>
                  <a:spcPts val="0"/>
                </a:spcBef>
                <a:spcAft>
                  <a:spcPts val="0"/>
                </a:spcAft>
                <a:buClrTx/>
                <a:buSzTx/>
                <a:buFontTx/>
                <a:buNone/>
                <a:tabLst/>
                <a:defRPr/>
              </a:pPr>
              <a:t>10/18/22 11:13 AM</a:t>
            </a:fld>
            <a:endParaRPr kumimoji="0" lang="en-US" sz="12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Slide Number Placeholder 6"/>
          <p:cNvSpPr>
            <a:spLocks noGrp="1"/>
          </p:cNvSpPr>
          <p:nvPr>
            <p:ph type="sldNum" sz="quarter" idx="13"/>
          </p:nvPr>
        </p:nvSpPr>
        <p:spPr/>
        <p:txBody>
          <a:bodyPr/>
          <a:lstStyle/>
          <a:p>
            <a:pPr marL="0" marR="0" lvl="0" indent="0" algn="r" defTabSz="109721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09721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504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10</a:t>
            </a:fld>
            <a:endParaRPr lang="en-US" dirty="0"/>
          </a:p>
        </p:txBody>
      </p:sp>
    </p:spTree>
    <p:extLst>
      <p:ext uri="{BB962C8B-B14F-4D97-AF65-F5344CB8AC3E}">
        <p14:creationId xmlns:p14="http://schemas.microsoft.com/office/powerpoint/2010/main" val="276344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2</a:t>
            </a:fld>
            <a:endParaRPr lang="en-US" dirty="0"/>
          </a:p>
        </p:txBody>
      </p:sp>
    </p:spTree>
    <p:extLst>
      <p:ext uri="{BB962C8B-B14F-4D97-AF65-F5344CB8AC3E}">
        <p14:creationId xmlns:p14="http://schemas.microsoft.com/office/powerpoint/2010/main" val="142377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 other industry is undergoing such a massive technological change as automotive. </a:t>
            </a:r>
            <a:r>
              <a:rPr lang="en-US" sz="1920" b="0" i="0" kern="1200" dirty="0">
                <a:solidFill>
                  <a:schemeClr val="tx1"/>
                </a:solidFill>
                <a:effectLst/>
                <a:latin typeface="Amazon Ember Regular" charset="0"/>
                <a:ea typeface="+mn-ea"/>
                <a:cs typeface="+mn-cs"/>
              </a:rPr>
              <a:t>Historically, automotive OEMs have competed and differentiated themselves with mechanical features like horsepower, ride handling, braking, and eye-catching physical design. Today, we see OEMs compete over the implementation and availability of advanced driver assistance systems (ADAS) features like lane-keeping, start and stop adaptive cruise control, Autopilot (Tesla) and </a:t>
            </a:r>
            <a:r>
              <a:rPr lang="en-US" sz="1920" b="0" i="0" kern="1200" dirty="0" err="1">
                <a:solidFill>
                  <a:schemeClr val="tx1"/>
                </a:solidFill>
                <a:effectLst/>
                <a:latin typeface="Amazon Ember Regular" charset="0"/>
                <a:ea typeface="+mn-ea"/>
                <a:cs typeface="+mn-cs"/>
              </a:rPr>
              <a:t>SuperCruise</a:t>
            </a:r>
            <a:r>
              <a:rPr lang="en-US" sz="1920" b="0" i="0" kern="1200" dirty="0">
                <a:solidFill>
                  <a:schemeClr val="tx1"/>
                </a:solidFill>
                <a:effectLst/>
                <a:latin typeface="Amazon Ember Regular" charset="0"/>
                <a:ea typeface="+mn-ea"/>
                <a:cs typeface="+mn-cs"/>
              </a:rPr>
              <a:t> (Cadillac), as well as sophisticated infotainment systems with mobile phone-like user experiences. A shift from single purpose electronic control units (ECU) to more consolidated, high performance computing (HPC) architectures are making this possible. Combine this with the move to electric powertrains and need for high-bandwidth networking to support AV sensor feeds, fundamental changes in vehicle architectures are required.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From the safety feature perspective, you have stability control, backup cameras, </a:t>
            </a:r>
            <a:r>
              <a:rPr lang="en-US" dirty="0" err="1"/>
              <a:t>eCall</a:t>
            </a:r>
            <a:r>
              <a:rPr lang="en-US" dirty="0"/>
              <a:t>, and even emissions standards. These all require sophisticated software, whereas in the past, vehicles had really simple electronic actuators with simple on off statuses.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Looking at the volume of data flowing on the networks in the vehicle, there can be 25 GB of data exchanged per hour in a cutting-edge vehicle today. This is before adding rich sensor data captured from Autonomous inputs like video and lidar.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OEMs shoulder the burden of integration testing of the various ECUs they acquire from the large supplier base. In many cases, they treat the ECUs like black boxes - They know the device uses so much power and requires particular data inputs and its outputs - that's it. The OEM is responsible for the system testing and integration of all these devices into a working vehicle and when you complicate it with the various models, carlines and option packages it creates a complex problem space for testing and validation.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 top of this, electronics systems (hardware and software) as a percent of total vehicle development cost is predicted to rise to 50% by 2030. Right now, testing alone is 40% of the vehicle production costs.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Regulatory issues like emissions and ADAS system functions can vary by country and even by state in the US. Vehicles in Europe with L3 capabilities need to be certified by each country because the the various road sign standards, rules of the road, and even language differences. All of this complicates the production vehicle and requires multiple software versions and over the air deployment capabilities to operate.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Recent events have exposed the fragility of the Automotive supply chain and its reliance on a complex web of semiconductor components. All the various suppliers for different ECUs use different chipsets and when you combine this you have a logistical nightmare when your supply chain is disrupted like what happened with the pandemic. If we had fewer ECUs and more consolidated runtimes, it would expose the OEMs to less disruption naturally.</a:t>
            </a:r>
          </a:p>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43870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Tx/>
              <a:buChar char="-"/>
            </a:pPr>
            <a:r>
              <a:rPr lang="en-US" sz="2000" b="1" i="1" dirty="0">
                <a:solidFill>
                  <a:schemeClr val="accent1"/>
                </a:solidFill>
              </a:rPr>
              <a:t>An automotive computing platform whereby software is completely abstracted from the underlying commoditized hardware and deployed on a consolidated high performance zonal computing architecture that enables continuous development and deployment of vehicle functions through over the air software updates using cloud native technologies.</a:t>
            </a:r>
          </a:p>
          <a:p>
            <a:pPr marL="342900" indent="-342900" algn="l">
              <a:buFontTx/>
              <a:buChar char="-"/>
            </a:pPr>
            <a:r>
              <a:rPr lang="en-US" sz="2000" b="1" i="1" dirty="0">
                <a:solidFill>
                  <a:schemeClr val="accent1"/>
                </a:solidFill>
              </a:rPr>
              <a:t>Containers are getting traction across the industry – but existing solutions (direct on hypervisor) don’t enable the control or flexibility we see with container orchestration frameworks offboard.</a:t>
            </a:r>
            <a:endParaRPr lang="en-US" sz="2000" dirty="0">
              <a:solidFill>
                <a:schemeClr val="accent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16354E-6974-4833-AB87-3220A0835E84}" type="slidenum">
              <a:rPr kumimoji="0" lang="en-US"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63649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is that by abstracting hardware from software, you can simplify development for services in vehicle, speed up test and validation stages, and improve the accuracy of these tests.</a:t>
            </a:r>
          </a:p>
        </p:txBody>
      </p:sp>
      <p:sp>
        <p:nvSpPr>
          <p:cNvPr id="4" name="Slide Number Placeholder 3"/>
          <p:cNvSpPr>
            <a:spLocks noGrp="1"/>
          </p:cNvSpPr>
          <p:nvPr>
            <p:ph type="sldNum" sz="quarter" idx="5"/>
          </p:nvPr>
        </p:nvSpPr>
        <p:spPr/>
        <p:txBody>
          <a:bodyPr/>
          <a:lstStyle/>
          <a:p>
            <a:fld id="{69C3F2ED-74C5-7D4F-8560-0CC253E9A436}" type="slidenum">
              <a:rPr lang="en-US" smtClean="0"/>
              <a:pPr/>
              <a:t>5</a:t>
            </a:fld>
            <a:endParaRPr lang="en-US" dirty="0"/>
          </a:p>
        </p:txBody>
      </p:sp>
    </p:spTree>
    <p:extLst>
      <p:ext uri="{BB962C8B-B14F-4D97-AF65-F5344CB8AC3E}">
        <p14:creationId xmlns:p14="http://schemas.microsoft.com/office/powerpoint/2010/main" val="112124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ＭＳ Ｐゴシック" charset="0"/>
                <a:cs typeface="ＭＳ Ｐゴシック" charset="0"/>
              </a:rPr>
              <a:t>Electric and Electronic Architecture Progression</a:t>
            </a:r>
          </a:p>
          <a:p>
            <a:endParaRPr lang="en-GB" sz="120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traditional architecture on the left has 100+ ECUs with tons of wiring between them</a:t>
            </a:r>
          </a:p>
          <a:p>
            <a:pPr marL="171450" indent="-171450">
              <a:buFont typeface="Arial" panose="020B0604020202020204" pitchFamily="34" charset="0"/>
              <a:buChar char="•"/>
            </a:pPr>
            <a:endParaRPr lang="en-GB" sz="1200" kern="1200" dirty="0">
              <a:solidFill>
                <a:schemeClr val="tx1"/>
              </a:solidFill>
              <a:effectLst/>
              <a:latin typeface="+mn-lt"/>
              <a:ea typeface="ＭＳ Ｐゴシック" charset="0"/>
              <a:cs typeface="ＭＳ Ｐゴシック" charset="0"/>
            </a:endParaRPr>
          </a:p>
          <a:p>
            <a:pPr marL="171450" marR="0" lvl="0" indent="-171450" algn="l" defTabSz="7315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Wiring harness costs are huge when you consider all the various ECUs needs to connect to the vehicle network to operate and share the data produced from its operation. There are approximately 5000 meters of wiring in a car which is at least 3 miles long and adds 150 pounds. This will actually increase in the short term with domain controller-based solutions because the wiring to the various domains needs to be home run to each, which adds more weight and cost. Once we get into zonal architectures this will start to go down as we consolidate connectivity from the sensos and actuators to zonal concentrators and then into centralized switches.</a:t>
            </a:r>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311974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Domain architectures which are starting to appear in vehicles that you buy today</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these are consolidated into around 3-5 domains</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But customers during covid have fast tracked to more Hybrid domain architectures like you see in the picture in the </a:t>
            </a:r>
            <a:r>
              <a:rPr lang="en-GB" sz="1200" kern="1200" dirty="0" err="1">
                <a:solidFill>
                  <a:schemeClr val="tx1"/>
                </a:solidFill>
                <a:effectLst/>
                <a:latin typeface="+mn-lt"/>
                <a:ea typeface="ＭＳ Ｐゴシック" charset="0"/>
                <a:cs typeface="ＭＳ Ｐゴシック" charset="0"/>
              </a:rPr>
              <a:t>center</a:t>
            </a:r>
            <a:endParaRPr lang="en-GB" sz="1200" kern="1200" dirty="0">
              <a:solidFill>
                <a:schemeClr val="tx1"/>
              </a:solidFill>
              <a:effectLst/>
              <a:latin typeface="+mn-lt"/>
              <a:ea typeface="ＭＳ Ｐゴシック" charset="0"/>
              <a:cs typeface="ＭＳ Ｐゴシック" charset="0"/>
            </a:endParaRP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Sometimes they will refer to this as a cluster of high performance compute</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Each domain computer is different from the other and sourced possibly from three different suppliers</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May have some aspects of zonal to take advantage of reduced wiring costs</a:t>
            </a:r>
          </a:p>
          <a:p>
            <a:pPr marL="171450" lvl="0"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Zonal HPC for SDV</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Customers are working toward this architecture in the future</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HPC computer, at least two to address high availability placed in different parts of the vehicle</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4 distinct zones with all wiring consolidated to reduce costs and complexity</a:t>
            </a:r>
          </a:p>
          <a:p>
            <a:pPr marL="902970" lvl="1" indent="-171450">
              <a:buFont typeface="Arial" panose="020B0604020202020204" pitchFamily="34" charset="0"/>
              <a:buChar char="•"/>
            </a:pPr>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369274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Domain architectures which are starting to appear in vehicles that you buy today</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these are consolidated into around 3-5 domains</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But customers during covid have fast tracked to more Hybrid domain architectures like you see in the picture in the </a:t>
            </a:r>
            <a:r>
              <a:rPr lang="en-GB" sz="1200" kern="1200" dirty="0" err="1">
                <a:solidFill>
                  <a:schemeClr val="tx1"/>
                </a:solidFill>
                <a:effectLst/>
                <a:latin typeface="+mn-lt"/>
                <a:ea typeface="ＭＳ Ｐゴシック" charset="0"/>
                <a:cs typeface="ＭＳ Ｐゴシック" charset="0"/>
              </a:rPr>
              <a:t>center</a:t>
            </a:r>
            <a:endParaRPr lang="en-GB" sz="1200" kern="1200" dirty="0">
              <a:solidFill>
                <a:schemeClr val="tx1"/>
              </a:solidFill>
              <a:effectLst/>
              <a:latin typeface="+mn-lt"/>
              <a:ea typeface="ＭＳ Ｐゴシック" charset="0"/>
              <a:cs typeface="ＭＳ Ｐゴシック" charset="0"/>
            </a:endParaRP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Sometimes they will refer to this as a cluster of high performance compute</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Each domain computer is different from the other and sourced possibly from three different suppliers</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May have some aspects of zonal to take advantage of reduced wiring costs</a:t>
            </a:r>
          </a:p>
          <a:p>
            <a:pPr marL="171450" lvl="0"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Zonal HPC for SDV</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Customers are working toward this architecture in the future</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HPC computer, at least two to address high availability placed in different parts of the vehicle</a:t>
            </a:r>
          </a:p>
          <a:p>
            <a:pPr marL="902970" lvl="1" indent="-171450">
              <a:buFont typeface="Arial" panose="020B0604020202020204" pitchFamily="34" charset="0"/>
              <a:buChar char="•"/>
            </a:pPr>
            <a:r>
              <a:rPr lang="en-GB" sz="1200" kern="1200" dirty="0">
                <a:solidFill>
                  <a:schemeClr val="tx1"/>
                </a:solidFill>
                <a:effectLst/>
                <a:latin typeface="+mn-lt"/>
                <a:ea typeface="ＭＳ Ｐゴシック" charset="0"/>
                <a:cs typeface="ＭＳ Ｐゴシック" charset="0"/>
              </a:rPr>
              <a:t>4 distinct zones with all wiring consolidated to reduce costs and complexity</a:t>
            </a:r>
          </a:p>
          <a:p>
            <a:pPr marL="902970" lvl="1" indent="-171450">
              <a:buFont typeface="Arial" panose="020B0604020202020204" pitchFamily="34" charset="0"/>
              <a:buChar char="•"/>
            </a:pPr>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133647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9</a:t>
            </a:fld>
            <a:endParaRPr lang="en-US" dirty="0"/>
          </a:p>
        </p:txBody>
      </p:sp>
    </p:spTree>
    <p:extLst>
      <p:ext uri="{BB962C8B-B14F-4D97-AF65-F5344CB8AC3E}">
        <p14:creationId xmlns:p14="http://schemas.microsoft.com/office/powerpoint/2010/main" val="87850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Master" Target="../slideMasters/slideMaster5.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Master" Target="../slideMasters/slideMaster5.xml"/><Relationship Id="rId6" Type="http://schemas.microsoft.com/office/2007/relationships/hdphoto" Target="../media/hdphoto4.wdp"/><Relationship Id="rId5" Type="http://schemas.openxmlformats.org/officeDocument/2006/relationships/image" Target="../media/image27.png"/><Relationship Id="rId4" Type="http://schemas.openxmlformats.org/officeDocument/2006/relationships/image" Target="../media/image26.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Users/sddonate/Desktop/AWS-CS-0000_2020_BRAND-PATTERN/_WORKING/Blueprint_blocks_C/_ASSETS_PPT/AWS-Core-Brand_PPT-Cover_Squid_C-01_ORANGE_1280x720_2x.png"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file:////Users/sddonate/Desktop/AWS-CS-0000_2020_BRAND-PATTERN/_WORKING/Blueprint_blocks_C/_ASSETS_PPT/AWS-Core-Brand_PPT-Divider_Squid_C-01_ORANGE_1280x720_2x.pn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file:////Users/sddonate/Desktop/AWS-CS-0000_2020_BRAND-PATTERN/_WORKING/Blueprint_blocks_C/_ASSETS_PPT/AWS-Core-Brand_PPT-Divider_Squid_C-01_RED-ORANGE_1280x720_Cluster-A_2x.png"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Users/sddonate/Desktop/AWS-CS-0000_2020_BRAND-PATTERN/_WORKING/Blueprint_blocks_C/_ASSETS_PPT/AWS-Core-Brand_PPT-Divider_Squid_C-01_RED_1280x720_Cluster-B_2x.png" TargetMode="Externa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file:////Users/sddonate/Desktop/AWS-CS-0000_2020_BRAND-PATTERN/_WORKING/Blueprint_blocks_C/_ASSETS_PPT/AWS-Core-Brand_PPT-Divider_Squid_C-01_PURPLE_1280x720_Cluster-B_2x.png" TargetMode="External"/><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9.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image" Target="../media/image19.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image" Target="../media/image19.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23.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TwoSpeakers">
    <p:spTree>
      <p:nvGrpSpPr>
        <p:cNvPr id="1" name=""/>
        <p:cNvGrpSpPr/>
        <p:nvPr/>
      </p:nvGrpSpPr>
      <p:grpSpPr>
        <a:xfrm>
          <a:off x="0" y="0"/>
          <a:ext cx="0" cy="0"/>
          <a:chOff x="0" y="0"/>
          <a:chExt cx="0" cy="0"/>
        </a:xfrm>
      </p:grpSpPr>
      <p:pic>
        <p:nvPicPr>
          <p:cNvPr id="3" name="Picture 2" descr="A picture containing circuit&#10;&#10;Description automatically generated">
            <a:extLst>
              <a:ext uri="{FF2B5EF4-FFF2-40B4-BE49-F238E27FC236}">
                <a16:creationId xmlns:a16="http://schemas.microsoft.com/office/drawing/2014/main" id="{EB79ABD2-77EF-0C4F-B055-29A37E0C20F7}"/>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6" name="Text Placeholder 11"/>
          <p:cNvSpPr>
            <a:spLocks noGrp="1"/>
          </p:cNvSpPr>
          <p:nvPr>
            <p:ph type="body" sz="quarter" idx="10" hasCustomPrompt="1"/>
          </p:nvPr>
        </p:nvSpPr>
        <p:spPr>
          <a:xfrm>
            <a:off x="548640" y="5950356"/>
            <a:ext cx="5892800" cy="996597"/>
          </a:xfrm>
          <a:prstGeom prst="rect">
            <a:avLst/>
          </a:prstGeom>
        </p:spPr>
        <p:txBody>
          <a:bodyPr>
            <a:normAutofit/>
          </a:bodyPr>
          <a:lstStyle>
            <a:lvl1pPr marL="0" indent="0" algn="l">
              <a:buNone/>
              <a:defRPr sz="2600" baseline="0"/>
            </a:lvl1pPr>
          </a:lstStyle>
          <a:p>
            <a:pPr lvl="0"/>
            <a:r>
              <a:rPr lang="en-US" dirty="0"/>
              <a:t>Click to edit presenter, team</a:t>
            </a:r>
          </a:p>
          <a:p>
            <a:pPr lvl="0"/>
            <a:r>
              <a:rPr lang="en-US" dirty="0"/>
              <a:t>Click to edit date, location</a:t>
            </a:r>
          </a:p>
        </p:txBody>
      </p:sp>
      <p:sp>
        <p:nvSpPr>
          <p:cNvPr id="10" name="Text Placeholder 8"/>
          <p:cNvSpPr>
            <a:spLocks noGrp="1"/>
          </p:cNvSpPr>
          <p:nvPr>
            <p:ph type="body" sz="quarter" idx="12" hasCustomPrompt="1"/>
          </p:nvPr>
        </p:nvSpPr>
        <p:spPr>
          <a:xfrm>
            <a:off x="548640" y="3053166"/>
            <a:ext cx="11719981" cy="1191259"/>
          </a:xfrm>
          <a:prstGeom prst="rect">
            <a:avLst/>
          </a:prstGeom>
        </p:spPr>
        <p:txBody>
          <a:bodyPr>
            <a:noAutofit/>
          </a:bodyPr>
          <a:lstStyle>
            <a:lvl1pPr marL="0" indent="0" algn="l">
              <a:buNone/>
              <a:defRPr sz="6400" b="1" i="0" baseline="0">
                <a:latin typeface="Amazon Ember" panose="020B0603020204020204" pitchFamily="34" charset="0"/>
                <a:ea typeface="Amazon Ember" panose="020B0603020204020204" pitchFamily="34" charset="0"/>
                <a:cs typeface="Amazon Ember" panose="020B0603020204020204" pitchFamily="34" charset="0"/>
              </a:defRPr>
            </a:lvl1pPr>
          </a:lstStyle>
          <a:p>
            <a:pPr lvl="0"/>
            <a:r>
              <a:rPr lang="en-US" dirty="0"/>
              <a:t>Click to edit title</a:t>
            </a:r>
          </a:p>
        </p:txBody>
      </p:sp>
      <p:sp>
        <p:nvSpPr>
          <p:cNvPr id="12" name="Text Placeholder 11"/>
          <p:cNvSpPr>
            <a:spLocks noGrp="1"/>
          </p:cNvSpPr>
          <p:nvPr>
            <p:ph type="body" sz="quarter" idx="13" hasCustomPrompt="1"/>
          </p:nvPr>
        </p:nvSpPr>
        <p:spPr>
          <a:xfrm>
            <a:off x="548640" y="4253721"/>
            <a:ext cx="9666531" cy="1231243"/>
          </a:xfrm>
          <a:prstGeom prst="rect">
            <a:avLst/>
          </a:prstGeom>
        </p:spPr>
        <p:txBody>
          <a:bodyPr/>
          <a:lstStyle>
            <a:lvl1pPr marL="0" indent="0" algn="l">
              <a:buNone/>
              <a:defRPr sz="2900"/>
            </a:lvl1pPr>
          </a:lstStyle>
          <a:p>
            <a:pPr lvl="0"/>
            <a:r>
              <a:rPr lang="en-US" dirty="0"/>
              <a:t>Click to edit subtitle</a:t>
            </a:r>
          </a:p>
        </p:txBody>
      </p:sp>
      <p:pic>
        <p:nvPicPr>
          <p:cNvPr id="9" name="Picture 8"/>
          <p:cNvPicPr>
            <a:picLocks noChangeAspect="1"/>
          </p:cNvPicPr>
          <p:nvPr userDrawn="1"/>
        </p:nvPicPr>
        <p:blipFill>
          <a:blip r:embed="rId3"/>
          <a:srcRect/>
          <a:stretch/>
        </p:blipFill>
        <p:spPr>
          <a:xfrm>
            <a:off x="548820" y="731520"/>
            <a:ext cx="1356939" cy="811458"/>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112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3788499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_Collage">
    <p:spTree>
      <p:nvGrpSpPr>
        <p:cNvPr id="1" name=""/>
        <p:cNvGrpSpPr/>
        <p:nvPr/>
      </p:nvGrpSpPr>
      <p:grpSpPr>
        <a:xfrm>
          <a:off x="0" y="0"/>
          <a:ext cx="0" cy="0"/>
          <a:chOff x="0" y="0"/>
          <a:chExt cx="0" cy="0"/>
        </a:xfrm>
      </p:grpSpPr>
      <p:sp>
        <p:nvSpPr>
          <p:cNvPr id="11"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39" y="1645920"/>
            <a:ext cx="4572000" cy="5028635"/>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9509760" y="1645920"/>
            <a:ext cx="4572000" cy="5028635"/>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FF44110-D1F4-664B-9593-798283322862}"/>
              </a:ext>
            </a:extLst>
          </p:cNvPr>
          <p:cNvSpPr>
            <a:spLocks noGrp="1"/>
          </p:cNvSpPr>
          <p:nvPr>
            <p:ph type="pic" sz="quarter" idx="12"/>
          </p:nvPr>
        </p:nvSpPr>
        <p:spPr>
          <a:xfrm>
            <a:off x="5486400" y="1645920"/>
            <a:ext cx="3657600" cy="2686296"/>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886DFCC3-A169-A648-A099-3583B633E69B}"/>
              </a:ext>
            </a:extLst>
          </p:cNvPr>
          <p:cNvSpPr>
            <a:spLocks noGrp="1"/>
          </p:cNvSpPr>
          <p:nvPr>
            <p:ph type="pic" sz="quarter" idx="13"/>
          </p:nvPr>
        </p:nvSpPr>
        <p:spPr>
          <a:xfrm>
            <a:off x="5486400" y="4767345"/>
            <a:ext cx="3657600" cy="1892899"/>
          </a:xfrm>
          <a:prstGeom prst="rect">
            <a:avLst/>
          </a:prstGeom>
        </p:spPr>
        <p:txBody>
          <a:bodyPr/>
          <a:lstStyle/>
          <a:p>
            <a:endParaRPr lang="en-US"/>
          </a:p>
        </p:txBody>
      </p:sp>
    </p:spTree>
    <p:extLst>
      <p:ext uri="{BB962C8B-B14F-4D97-AF65-F5344CB8AC3E}">
        <p14:creationId xmlns:p14="http://schemas.microsoft.com/office/powerpoint/2010/main" val="7225497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_OneSpeak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E9E02-9E6B-439B-AC7A-F532507D56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2" name="Title 1">
            <a:extLst>
              <a:ext uri="{FF2B5EF4-FFF2-40B4-BE49-F238E27FC236}">
                <a16:creationId xmlns:a16="http://schemas.microsoft.com/office/drawing/2014/main" id="{9597671E-0E52-49EB-9EDA-4A61696D250F}"/>
              </a:ext>
            </a:extLst>
          </p:cNvPr>
          <p:cNvSpPr>
            <a:spLocks noGrp="1"/>
          </p:cNvSpPr>
          <p:nvPr>
            <p:ph type="title" hasCustomPrompt="1"/>
          </p:nvPr>
        </p:nvSpPr>
        <p:spPr bwMode="white">
          <a:xfrm>
            <a:off x="323089" y="2891655"/>
            <a:ext cx="10462197" cy="1850571"/>
          </a:xfrm>
          <a:noFill/>
        </p:spPr>
        <p:txBody>
          <a:bodyPr lIns="182880" tIns="146304" rIns="182880" bIns="146304" anchor="t" anchorCtr="0"/>
          <a:lstStyle>
            <a:lvl1pPr>
              <a:defRPr sz="5400" spc="-118" baseline="0">
                <a:solidFill>
                  <a:schemeClr val="tx1"/>
                </a:solidFill>
              </a:defRPr>
            </a:lvl1pPr>
          </a:lstStyle>
          <a:p>
            <a:r>
              <a:rPr lang="en-US" dirty="0"/>
              <a:t>Presentation Title here</a:t>
            </a:r>
          </a:p>
        </p:txBody>
      </p:sp>
      <p:sp>
        <p:nvSpPr>
          <p:cNvPr id="15" name="Text Placeholder 2">
            <a:extLst>
              <a:ext uri="{FF2B5EF4-FFF2-40B4-BE49-F238E27FC236}">
                <a16:creationId xmlns:a16="http://schemas.microsoft.com/office/drawing/2014/main" id="{D6B07F55-9734-4F2D-AF1E-28F0D5389938}"/>
              </a:ext>
            </a:extLst>
          </p:cNvPr>
          <p:cNvSpPr>
            <a:spLocks noGrp="1"/>
          </p:cNvSpPr>
          <p:nvPr>
            <p:ph type="body" sz="quarter" idx="14" hasCustomPrompt="1"/>
          </p:nvPr>
        </p:nvSpPr>
        <p:spPr bwMode="white">
          <a:xfrm>
            <a:off x="323850" y="4913752"/>
            <a:ext cx="10458448" cy="464365"/>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p:txBody>
      </p:sp>
      <p:sp>
        <p:nvSpPr>
          <p:cNvPr id="16" name="Text Placeholder 3">
            <a:extLst>
              <a:ext uri="{FF2B5EF4-FFF2-40B4-BE49-F238E27FC236}">
                <a16:creationId xmlns:a16="http://schemas.microsoft.com/office/drawing/2014/main" id="{676A594D-095C-4919-88A2-D3E868BF166C}"/>
              </a:ext>
            </a:extLst>
          </p:cNvPr>
          <p:cNvSpPr>
            <a:spLocks noGrp="1"/>
          </p:cNvSpPr>
          <p:nvPr>
            <p:ph type="body" sz="quarter" idx="15" hasCustomPrompt="1"/>
          </p:nvPr>
        </p:nvSpPr>
        <p:spPr bwMode="white">
          <a:xfrm>
            <a:off x="323089" y="2032958"/>
            <a:ext cx="10462197" cy="572464"/>
          </a:xfrm>
        </p:spPr>
        <p:txBody>
          <a:bodyPr vert="horz" wrap="square" lIns="182880" tIns="146304" rIns="182880" bIns="146304" rtlCol="0">
            <a:spAutoFit/>
          </a:bodyPr>
          <a:lstStyle>
            <a:lvl1pPr>
              <a:defRPr lang="en-US" sz="2000" spc="60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err="1"/>
              <a:t>SessionID</a:t>
            </a:r>
            <a:endParaRPr lang="en-US" dirty="0"/>
          </a:p>
        </p:txBody>
      </p:sp>
      <p:sp>
        <p:nvSpPr>
          <p:cNvPr id="18" name="TextBox 3">
            <a:extLst>
              <a:ext uri="{FF2B5EF4-FFF2-40B4-BE49-F238E27FC236}">
                <a16:creationId xmlns:a16="http://schemas.microsoft.com/office/drawing/2014/main" id="{F4A5ED0B-2348-45FE-AA21-8C4C975D4C38}"/>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pic>
        <p:nvPicPr>
          <p:cNvPr id="13" name="Graphic 12">
            <a:extLst>
              <a:ext uri="{FF2B5EF4-FFF2-40B4-BE49-F238E27FC236}">
                <a16:creationId xmlns:a16="http://schemas.microsoft.com/office/drawing/2014/main" id="{5770BF54-E3D8-4402-9F9B-DAEE94A521B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9" name="Picture 8">
            <a:extLst>
              <a:ext uri="{FF2B5EF4-FFF2-40B4-BE49-F238E27FC236}">
                <a16:creationId xmlns:a16="http://schemas.microsoft.com/office/drawing/2014/main" id="{80AAA59B-A533-4C18-9453-F5AFB683AEA2}"/>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
        <p:nvSpPr>
          <p:cNvPr id="19" name="Text Placeholder 2">
            <a:extLst>
              <a:ext uri="{FF2B5EF4-FFF2-40B4-BE49-F238E27FC236}">
                <a16:creationId xmlns:a16="http://schemas.microsoft.com/office/drawing/2014/main" id="{F67DB87B-3082-4AFC-9402-4B8FD09F93C8}"/>
              </a:ext>
            </a:extLst>
          </p:cNvPr>
          <p:cNvSpPr>
            <a:spLocks noGrp="1"/>
          </p:cNvSpPr>
          <p:nvPr>
            <p:ph type="body" sz="quarter" idx="16" hasCustomPrompt="1"/>
          </p:nvPr>
        </p:nvSpPr>
        <p:spPr bwMode="white">
          <a:xfrm>
            <a:off x="323850" y="5367640"/>
            <a:ext cx="10458448" cy="973002"/>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j-lt"/>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Company Name</a:t>
            </a:r>
          </a:p>
        </p:txBody>
      </p:sp>
    </p:spTree>
    <p:extLst>
      <p:ext uri="{BB962C8B-B14F-4D97-AF65-F5344CB8AC3E}">
        <p14:creationId xmlns:p14="http://schemas.microsoft.com/office/powerpoint/2010/main" val="15337280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_TwoSpeaker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DD688C-88E4-4590-BAD4-3ADA849AE5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4" name="Title 1">
            <a:extLst>
              <a:ext uri="{FF2B5EF4-FFF2-40B4-BE49-F238E27FC236}">
                <a16:creationId xmlns:a16="http://schemas.microsoft.com/office/drawing/2014/main" id="{B7F95915-D1D2-4E88-9B8E-D63E3E42A593}"/>
              </a:ext>
            </a:extLst>
          </p:cNvPr>
          <p:cNvSpPr>
            <a:spLocks noGrp="1"/>
          </p:cNvSpPr>
          <p:nvPr>
            <p:ph type="title" hasCustomPrompt="1"/>
          </p:nvPr>
        </p:nvSpPr>
        <p:spPr bwMode="white">
          <a:xfrm>
            <a:off x="323089" y="2891655"/>
            <a:ext cx="10462197" cy="1850571"/>
          </a:xfrm>
          <a:noFill/>
        </p:spPr>
        <p:txBody>
          <a:bodyPr lIns="182880" tIns="146304" rIns="182880" bIns="146304" anchor="t" anchorCtr="0"/>
          <a:lstStyle>
            <a:lvl1pPr>
              <a:defRPr sz="5400" spc="-118" baseline="0">
                <a:solidFill>
                  <a:schemeClr val="tx1"/>
                </a:solidFill>
              </a:defRPr>
            </a:lvl1pPr>
          </a:lstStyle>
          <a:p>
            <a:r>
              <a:rPr lang="en-US" dirty="0"/>
              <a:t>Presentation Title here</a:t>
            </a:r>
          </a:p>
        </p:txBody>
      </p:sp>
      <p:sp>
        <p:nvSpPr>
          <p:cNvPr id="19" name="Text Placeholder 3">
            <a:extLst>
              <a:ext uri="{FF2B5EF4-FFF2-40B4-BE49-F238E27FC236}">
                <a16:creationId xmlns:a16="http://schemas.microsoft.com/office/drawing/2014/main" id="{331A1531-8FBF-445F-8866-846D214448AA}"/>
              </a:ext>
            </a:extLst>
          </p:cNvPr>
          <p:cNvSpPr>
            <a:spLocks noGrp="1"/>
          </p:cNvSpPr>
          <p:nvPr>
            <p:ph type="body" sz="quarter" idx="15" hasCustomPrompt="1"/>
          </p:nvPr>
        </p:nvSpPr>
        <p:spPr bwMode="white">
          <a:xfrm>
            <a:off x="323089" y="2032958"/>
            <a:ext cx="10462197" cy="572464"/>
          </a:xfrm>
        </p:spPr>
        <p:txBody>
          <a:bodyPr vert="horz" wrap="square" lIns="182880" tIns="146304" rIns="182880" bIns="146304" rtlCol="0">
            <a:spAutoFit/>
          </a:bodyPr>
          <a:lstStyle>
            <a:lvl1pPr>
              <a:defRPr lang="en-US" sz="2000" spc="60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err="1"/>
              <a:t>SessionID</a:t>
            </a:r>
            <a:endParaRPr lang="en-US" dirty="0"/>
          </a:p>
        </p:txBody>
      </p:sp>
      <p:sp>
        <p:nvSpPr>
          <p:cNvPr id="21" name="TextBox 3">
            <a:extLst>
              <a:ext uri="{FF2B5EF4-FFF2-40B4-BE49-F238E27FC236}">
                <a16:creationId xmlns:a16="http://schemas.microsoft.com/office/drawing/2014/main" id="{134845F9-9F61-4A66-AC78-EA6708F9BAF3}"/>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pic>
        <p:nvPicPr>
          <p:cNvPr id="22" name="Graphic 21">
            <a:extLst>
              <a:ext uri="{FF2B5EF4-FFF2-40B4-BE49-F238E27FC236}">
                <a16:creationId xmlns:a16="http://schemas.microsoft.com/office/drawing/2014/main" id="{1825DA3F-11E7-4924-A6AA-8792C1BF7CF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10" name="Picture 9">
            <a:extLst>
              <a:ext uri="{FF2B5EF4-FFF2-40B4-BE49-F238E27FC236}">
                <a16:creationId xmlns:a16="http://schemas.microsoft.com/office/drawing/2014/main" id="{9CB4F4AF-B9F9-44DD-8032-C8F97415FD93}"/>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
        <p:nvSpPr>
          <p:cNvPr id="12" name="Text Placeholder 2">
            <a:extLst>
              <a:ext uri="{FF2B5EF4-FFF2-40B4-BE49-F238E27FC236}">
                <a16:creationId xmlns:a16="http://schemas.microsoft.com/office/drawing/2014/main" id="{99944C5C-0686-423C-AD25-BDC211CB613E}"/>
              </a:ext>
            </a:extLst>
          </p:cNvPr>
          <p:cNvSpPr>
            <a:spLocks noGrp="1"/>
          </p:cNvSpPr>
          <p:nvPr>
            <p:ph type="body" sz="quarter" idx="14" hasCustomPrompt="1"/>
          </p:nvPr>
        </p:nvSpPr>
        <p:spPr bwMode="white">
          <a:xfrm>
            <a:off x="323850" y="4913752"/>
            <a:ext cx="5010150" cy="464365"/>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p:txBody>
      </p:sp>
      <p:sp>
        <p:nvSpPr>
          <p:cNvPr id="13" name="Text Placeholder 2">
            <a:extLst>
              <a:ext uri="{FF2B5EF4-FFF2-40B4-BE49-F238E27FC236}">
                <a16:creationId xmlns:a16="http://schemas.microsoft.com/office/drawing/2014/main" id="{F1E431EA-AF81-4444-BF12-AC455A98DDCD}"/>
              </a:ext>
            </a:extLst>
          </p:cNvPr>
          <p:cNvSpPr>
            <a:spLocks noGrp="1"/>
          </p:cNvSpPr>
          <p:nvPr>
            <p:ph type="body" sz="quarter" idx="16" hasCustomPrompt="1"/>
          </p:nvPr>
        </p:nvSpPr>
        <p:spPr bwMode="white">
          <a:xfrm>
            <a:off x="323850" y="5367640"/>
            <a:ext cx="5010150" cy="973002"/>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j-lt"/>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Company Name</a:t>
            </a:r>
          </a:p>
        </p:txBody>
      </p:sp>
      <p:sp>
        <p:nvSpPr>
          <p:cNvPr id="15" name="Text Placeholder 2">
            <a:extLst>
              <a:ext uri="{FF2B5EF4-FFF2-40B4-BE49-F238E27FC236}">
                <a16:creationId xmlns:a16="http://schemas.microsoft.com/office/drawing/2014/main" id="{2409E060-A600-4FC6-8319-7550123509B2}"/>
              </a:ext>
            </a:extLst>
          </p:cNvPr>
          <p:cNvSpPr>
            <a:spLocks noGrp="1"/>
          </p:cNvSpPr>
          <p:nvPr>
            <p:ph type="body" sz="quarter" idx="17" hasCustomPrompt="1"/>
          </p:nvPr>
        </p:nvSpPr>
        <p:spPr bwMode="white">
          <a:xfrm>
            <a:off x="5775135" y="4913752"/>
            <a:ext cx="5010150" cy="464365"/>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p:txBody>
      </p:sp>
      <p:sp>
        <p:nvSpPr>
          <p:cNvPr id="18" name="Text Placeholder 2">
            <a:extLst>
              <a:ext uri="{FF2B5EF4-FFF2-40B4-BE49-F238E27FC236}">
                <a16:creationId xmlns:a16="http://schemas.microsoft.com/office/drawing/2014/main" id="{E78EC8F1-696E-487F-80BF-317E4A553897}"/>
              </a:ext>
            </a:extLst>
          </p:cNvPr>
          <p:cNvSpPr>
            <a:spLocks noGrp="1"/>
          </p:cNvSpPr>
          <p:nvPr>
            <p:ph type="body" sz="quarter" idx="18" hasCustomPrompt="1"/>
          </p:nvPr>
        </p:nvSpPr>
        <p:spPr bwMode="white">
          <a:xfrm>
            <a:off x="5775135" y="5367640"/>
            <a:ext cx="5010150" cy="973002"/>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j-lt"/>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Company Name</a:t>
            </a:r>
          </a:p>
        </p:txBody>
      </p:sp>
    </p:spTree>
    <p:extLst>
      <p:ext uri="{BB962C8B-B14F-4D97-AF65-F5344CB8AC3E}">
        <p14:creationId xmlns:p14="http://schemas.microsoft.com/office/powerpoint/2010/main" val="284551352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_ThreeSpeaker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7775C9-5EB2-4F23-84E6-8B2B579F2A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3" name="Title 1">
            <a:extLst>
              <a:ext uri="{FF2B5EF4-FFF2-40B4-BE49-F238E27FC236}">
                <a16:creationId xmlns:a16="http://schemas.microsoft.com/office/drawing/2014/main" id="{6A83D118-E0F2-497E-B52C-9187339527EE}"/>
              </a:ext>
            </a:extLst>
          </p:cNvPr>
          <p:cNvSpPr>
            <a:spLocks noGrp="1"/>
          </p:cNvSpPr>
          <p:nvPr>
            <p:ph type="title" hasCustomPrompt="1"/>
          </p:nvPr>
        </p:nvSpPr>
        <p:spPr bwMode="white">
          <a:xfrm>
            <a:off x="323089" y="2891655"/>
            <a:ext cx="10462197" cy="1850571"/>
          </a:xfrm>
          <a:noFill/>
        </p:spPr>
        <p:txBody>
          <a:bodyPr lIns="182880" tIns="146304" rIns="182880" bIns="146304" anchor="t" anchorCtr="0"/>
          <a:lstStyle>
            <a:lvl1pPr>
              <a:defRPr sz="5400" spc="-118" baseline="0">
                <a:solidFill>
                  <a:schemeClr val="tx1"/>
                </a:solidFill>
              </a:defRPr>
            </a:lvl1pPr>
          </a:lstStyle>
          <a:p>
            <a:r>
              <a:rPr lang="en-US" dirty="0"/>
              <a:t>Presentation Title here</a:t>
            </a:r>
          </a:p>
        </p:txBody>
      </p:sp>
      <p:sp>
        <p:nvSpPr>
          <p:cNvPr id="15" name="Text Placeholder 3">
            <a:extLst>
              <a:ext uri="{FF2B5EF4-FFF2-40B4-BE49-F238E27FC236}">
                <a16:creationId xmlns:a16="http://schemas.microsoft.com/office/drawing/2014/main" id="{C0D86F0A-47BB-48E2-BD11-D7549B2A2ABB}"/>
              </a:ext>
            </a:extLst>
          </p:cNvPr>
          <p:cNvSpPr>
            <a:spLocks noGrp="1"/>
          </p:cNvSpPr>
          <p:nvPr>
            <p:ph type="body" sz="quarter" idx="15" hasCustomPrompt="1"/>
          </p:nvPr>
        </p:nvSpPr>
        <p:spPr bwMode="white">
          <a:xfrm>
            <a:off x="323089" y="2032958"/>
            <a:ext cx="10462197" cy="572464"/>
          </a:xfrm>
        </p:spPr>
        <p:txBody>
          <a:bodyPr vert="horz" wrap="square" lIns="182880" tIns="146304" rIns="182880" bIns="146304" rtlCol="0">
            <a:spAutoFit/>
          </a:bodyPr>
          <a:lstStyle>
            <a:lvl1pPr>
              <a:defRPr lang="en-US" sz="2000" spc="60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err="1"/>
              <a:t>SessionID</a:t>
            </a:r>
            <a:endParaRPr lang="en-US" dirty="0"/>
          </a:p>
        </p:txBody>
      </p:sp>
      <p:sp>
        <p:nvSpPr>
          <p:cNvPr id="18" name="TextBox 3">
            <a:extLst>
              <a:ext uri="{FF2B5EF4-FFF2-40B4-BE49-F238E27FC236}">
                <a16:creationId xmlns:a16="http://schemas.microsoft.com/office/drawing/2014/main" id="{A532137D-F2FC-4AAE-87B0-5A504846A0E9}"/>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pic>
        <p:nvPicPr>
          <p:cNvPr id="24" name="Graphic 23">
            <a:extLst>
              <a:ext uri="{FF2B5EF4-FFF2-40B4-BE49-F238E27FC236}">
                <a16:creationId xmlns:a16="http://schemas.microsoft.com/office/drawing/2014/main" id="{389C2339-1AD9-4FCC-94EF-1721C1E983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11" name="Picture 10">
            <a:extLst>
              <a:ext uri="{FF2B5EF4-FFF2-40B4-BE49-F238E27FC236}">
                <a16:creationId xmlns:a16="http://schemas.microsoft.com/office/drawing/2014/main" id="{E5488E0C-BB7C-4C21-A837-E415B0ED2D0E}"/>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
        <p:nvSpPr>
          <p:cNvPr id="17" name="Text Placeholder 2">
            <a:extLst>
              <a:ext uri="{FF2B5EF4-FFF2-40B4-BE49-F238E27FC236}">
                <a16:creationId xmlns:a16="http://schemas.microsoft.com/office/drawing/2014/main" id="{0DC3C4F5-C09E-4675-A9E8-8B1927AEA181}"/>
              </a:ext>
            </a:extLst>
          </p:cNvPr>
          <p:cNvSpPr>
            <a:spLocks noGrp="1"/>
          </p:cNvSpPr>
          <p:nvPr>
            <p:ph type="body" sz="quarter" idx="14" hasCustomPrompt="1"/>
          </p:nvPr>
        </p:nvSpPr>
        <p:spPr bwMode="white">
          <a:xfrm>
            <a:off x="323851" y="4913752"/>
            <a:ext cx="4302125" cy="464365"/>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p:txBody>
      </p:sp>
      <p:sp>
        <p:nvSpPr>
          <p:cNvPr id="19" name="Text Placeholder 2">
            <a:extLst>
              <a:ext uri="{FF2B5EF4-FFF2-40B4-BE49-F238E27FC236}">
                <a16:creationId xmlns:a16="http://schemas.microsoft.com/office/drawing/2014/main" id="{D05ED587-3950-498B-8809-350E99ECF2FE}"/>
              </a:ext>
            </a:extLst>
          </p:cNvPr>
          <p:cNvSpPr>
            <a:spLocks noGrp="1"/>
          </p:cNvSpPr>
          <p:nvPr>
            <p:ph type="body" sz="quarter" idx="16" hasCustomPrompt="1"/>
          </p:nvPr>
        </p:nvSpPr>
        <p:spPr bwMode="white">
          <a:xfrm>
            <a:off x="323851" y="5367640"/>
            <a:ext cx="4302125" cy="973002"/>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j-lt"/>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Company Name</a:t>
            </a:r>
          </a:p>
        </p:txBody>
      </p:sp>
      <p:sp>
        <p:nvSpPr>
          <p:cNvPr id="20" name="Text Placeholder 2">
            <a:extLst>
              <a:ext uri="{FF2B5EF4-FFF2-40B4-BE49-F238E27FC236}">
                <a16:creationId xmlns:a16="http://schemas.microsoft.com/office/drawing/2014/main" id="{9FCC8BDD-C466-4DE7-88BA-E166D630D420}"/>
              </a:ext>
            </a:extLst>
          </p:cNvPr>
          <p:cNvSpPr>
            <a:spLocks noGrp="1"/>
          </p:cNvSpPr>
          <p:nvPr>
            <p:ph type="body" sz="quarter" idx="17" hasCustomPrompt="1"/>
          </p:nvPr>
        </p:nvSpPr>
        <p:spPr bwMode="white">
          <a:xfrm>
            <a:off x="4871787" y="4913752"/>
            <a:ext cx="4302125" cy="464365"/>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p:txBody>
      </p:sp>
      <p:sp>
        <p:nvSpPr>
          <p:cNvPr id="21" name="Text Placeholder 2">
            <a:extLst>
              <a:ext uri="{FF2B5EF4-FFF2-40B4-BE49-F238E27FC236}">
                <a16:creationId xmlns:a16="http://schemas.microsoft.com/office/drawing/2014/main" id="{81A5DCF4-0C78-4BC8-A8E1-5E731743E4E1}"/>
              </a:ext>
            </a:extLst>
          </p:cNvPr>
          <p:cNvSpPr>
            <a:spLocks noGrp="1"/>
          </p:cNvSpPr>
          <p:nvPr>
            <p:ph type="body" sz="quarter" idx="18" hasCustomPrompt="1"/>
          </p:nvPr>
        </p:nvSpPr>
        <p:spPr bwMode="white">
          <a:xfrm>
            <a:off x="4871787" y="5367640"/>
            <a:ext cx="4302125" cy="973002"/>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j-lt"/>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Company Name</a:t>
            </a:r>
          </a:p>
        </p:txBody>
      </p:sp>
      <p:sp>
        <p:nvSpPr>
          <p:cNvPr id="26" name="Text Placeholder 2">
            <a:extLst>
              <a:ext uri="{FF2B5EF4-FFF2-40B4-BE49-F238E27FC236}">
                <a16:creationId xmlns:a16="http://schemas.microsoft.com/office/drawing/2014/main" id="{6F8A7F9C-EC28-40EB-9462-DA12BA09DF62}"/>
              </a:ext>
            </a:extLst>
          </p:cNvPr>
          <p:cNvSpPr>
            <a:spLocks noGrp="1"/>
          </p:cNvSpPr>
          <p:nvPr>
            <p:ph type="body" sz="quarter" idx="19" hasCustomPrompt="1"/>
          </p:nvPr>
        </p:nvSpPr>
        <p:spPr bwMode="white">
          <a:xfrm>
            <a:off x="9419725" y="4913752"/>
            <a:ext cx="4302125" cy="464365"/>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p:txBody>
      </p:sp>
      <p:sp>
        <p:nvSpPr>
          <p:cNvPr id="27" name="Text Placeholder 2">
            <a:extLst>
              <a:ext uri="{FF2B5EF4-FFF2-40B4-BE49-F238E27FC236}">
                <a16:creationId xmlns:a16="http://schemas.microsoft.com/office/drawing/2014/main" id="{03DBA0CC-DEF5-4A1B-A37B-E5853591B073}"/>
              </a:ext>
            </a:extLst>
          </p:cNvPr>
          <p:cNvSpPr>
            <a:spLocks noGrp="1"/>
          </p:cNvSpPr>
          <p:nvPr>
            <p:ph type="body" sz="quarter" idx="20" hasCustomPrompt="1"/>
          </p:nvPr>
        </p:nvSpPr>
        <p:spPr bwMode="white">
          <a:xfrm>
            <a:off x="9419725" y="5367640"/>
            <a:ext cx="4302125" cy="973002"/>
          </a:xfrm>
        </p:spPr>
        <p:txBody>
          <a:bodyPr lIns="182880" tIns="146304" rIns="182880" bIns="146304">
            <a:no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lang="en-US" sz="2400" b="0" kern="1200" spc="0" baseline="0" dirty="0">
                <a:solidFill>
                  <a:schemeClr val="tx1"/>
                </a:solidFill>
                <a:latin typeface="+mj-lt"/>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Company Name</a:t>
            </a:r>
          </a:p>
        </p:txBody>
      </p:sp>
    </p:spTree>
    <p:extLst>
      <p:ext uri="{BB962C8B-B14F-4D97-AF65-F5344CB8AC3E}">
        <p14:creationId xmlns:p14="http://schemas.microsoft.com/office/powerpoint/2010/main" val="158827084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_Only">
    <p:bg bwMode="lt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852" y="347414"/>
            <a:ext cx="13982827" cy="1079598"/>
          </a:xfrm>
        </p:spPr>
        <p:txBody>
          <a:bodyPr lIns="182880" tIns="146304" rIns="182880" bIns="146304"/>
          <a:lstStyle>
            <a:lvl1pPr>
              <a:defRPr/>
            </a:lvl1pPr>
          </a:lstStyle>
          <a:p>
            <a:r>
              <a:rPr lang="en-US" dirty="0"/>
              <a:t>Click to edit master title style</a:t>
            </a:r>
          </a:p>
        </p:txBody>
      </p:sp>
    </p:spTree>
    <p:extLst>
      <p:ext uri="{BB962C8B-B14F-4D97-AF65-F5344CB8AC3E}">
        <p14:creationId xmlns:p14="http://schemas.microsoft.com/office/powerpoint/2010/main" val="2001223356"/>
      </p:ext>
    </p:extLst>
  </p:cSld>
  <p:clrMapOvr>
    <a:masterClrMapping/>
  </p:clrMapOvr>
  <p:transition>
    <p:fade/>
  </p:transition>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_and_Content">
    <p:bg bwMode="ltGray">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hasCustomPrompt="1"/>
          </p:nvPr>
        </p:nvSpPr>
        <p:spPr>
          <a:xfrm>
            <a:off x="323852" y="347414"/>
            <a:ext cx="13982827" cy="1079598"/>
          </a:xfrm>
        </p:spPr>
        <p:txBody>
          <a:bodyPr vert="horz" wrap="square" lIns="182880" tIns="146304" rIns="182880" bIns="146304" rtlCol="0" anchor="t">
            <a:noAutofit/>
          </a:bodyPr>
          <a:lstStyle>
            <a:lvl1pPr>
              <a:defRPr lang="en-US"/>
            </a:lvl1pPr>
          </a:lstStyle>
          <a:p>
            <a:pPr lvl="0"/>
            <a:r>
              <a:rPr lang="en-US" dirty="0"/>
              <a:t>Click to edit master title style</a:t>
            </a:r>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323852" y="1427014"/>
            <a:ext cx="13982827" cy="2675604"/>
          </a:xfrm>
          <a:prstGeom prst="rect">
            <a:avLst/>
          </a:prstGeom>
        </p:spPr>
        <p:txBody>
          <a:bodyPr vert="horz" wrap="square" lIns="182880" tIns="146304" rIns="182880" bIns="146304" rtlCol="0">
            <a:spAutoFit/>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710710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_and_Bulleted_Content">
    <p:bg bwMode="ltGray">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hasCustomPrompt="1"/>
          </p:nvPr>
        </p:nvSpPr>
        <p:spPr>
          <a:xfrm>
            <a:off x="323850" y="347414"/>
            <a:ext cx="13983046" cy="1079598"/>
          </a:xfrm>
        </p:spPr>
        <p:txBody>
          <a:bodyPr vert="horz" wrap="square" lIns="182880" tIns="146304" rIns="182880" bIns="146304" rtlCol="0" anchor="t">
            <a:noAutofit/>
          </a:bodyPr>
          <a:lstStyle>
            <a:lvl1pPr>
              <a:defRPr lang="en-US"/>
            </a:lvl1pPr>
          </a:lstStyle>
          <a:p>
            <a:pPr lvl="0"/>
            <a:r>
              <a:rPr lang="en-US" dirty="0"/>
              <a:t>Click to edit master title style</a:t>
            </a:r>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323850" y="1427014"/>
            <a:ext cx="13983046" cy="2675604"/>
          </a:xfrm>
          <a:prstGeom prst="rect">
            <a:avLst/>
          </a:prstGeom>
        </p:spPr>
        <p:txBody>
          <a:bodyPr vert="horz" wrap="square" lIns="182880" tIns="146304" rIns="182880" bIns="146304" rtlCol="0">
            <a:spAutoFit/>
          </a:bodyPr>
          <a:lstStyle>
            <a:lvl1pPr marL="457200" indent="-457200">
              <a:spcAft>
                <a:spcPts val="800"/>
              </a:spcAft>
              <a:buFont typeface="Arial" panose="020B0604020202020204" pitchFamily="34" charset="0"/>
              <a:buChar char="•"/>
              <a:defRPr/>
            </a:lvl1pPr>
            <a:lvl2pPr marL="746288" indent="-342901">
              <a:spcAft>
                <a:spcPts val="800"/>
              </a:spcAft>
              <a:buFont typeface="Arial" panose="020B0604020202020204" pitchFamily="34" charset="0"/>
              <a:buChar char="•"/>
              <a:defRPr/>
            </a:lvl2pPr>
            <a:lvl3pPr marL="1015213" indent="-342901">
              <a:spcAft>
                <a:spcPts val="800"/>
              </a:spcAft>
              <a:buFont typeface="Arial" panose="020B0604020202020204" pitchFamily="34" charset="0"/>
              <a:buChar char="•"/>
              <a:defRPr/>
            </a:lvl3pPr>
            <a:lvl4pPr marL="1284138" indent="-342901">
              <a:spcAft>
                <a:spcPts val="800"/>
              </a:spcAft>
              <a:buFont typeface="Arial" panose="020B0604020202020204" pitchFamily="34" charset="0"/>
              <a:buChar char="•"/>
              <a:defRPr/>
            </a:lvl4pPr>
            <a:lvl5pPr marL="1553062" indent="-342901">
              <a:spcAft>
                <a:spcPts val="800"/>
              </a:spcAft>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713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_Column">
    <p:bg bwMode="lt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852" y="347414"/>
            <a:ext cx="13986245" cy="1079598"/>
          </a:xfrm>
        </p:spPr>
        <p:txBody>
          <a:bodyPr vert="horz" wrap="square" lIns="182880" tIns="146304" rIns="182880" bIns="146304" rtlCol="0" anchor="t">
            <a:noAutofit/>
          </a:bodyPr>
          <a:lstStyle>
            <a:lvl1pPr>
              <a:defRPr lang="en-US" dirty="0"/>
            </a:lvl1pPr>
          </a:lstStyle>
          <a:p>
            <a:pPr lvl="0"/>
            <a:r>
              <a:rPr lang="en-US" dirty="0"/>
              <a:t>Click to edit master title style</a:t>
            </a:r>
          </a:p>
        </p:txBody>
      </p:sp>
      <p:sp>
        <p:nvSpPr>
          <p:cNvPr id="6" name="Text Placeholder 5"/>
          <p:cNvSpPr>
            <a:spLocks noGrp="1"/>
          </p:cNvSpPr>
          <p:nvPr>
            <p:ph type="body" sz="quarter" idx="10" hasCustomPrompt="1"/>
          </p:nvPr>
        </p:nvSpPr>
        <p:spPr>
          <a:xfrm>
            <a:off x="323850" y="1427011"/>
            <a:ext cx="6858000" cy="2675604"/>
          </a:xfrm>
        </p:spPr>
        <p:txBody>
          <a:bodyPr vert="horz" wrap="square" lIns="182880" tIns="146304" rIns="182880" bIns="146304" rtlCol="0">
            <a:spAutoFit/>
          </a:bodyPr>
          <a:lstStyle>
            <a:lvl1pPr>
              <a:spcAft>
                <a:spcPts val="800"/>
              </a:spcAft>
              <a:defRPr lang="en-US" dirty="0"/>
            </a:lvl1pPr>
            <a:lvl2pPr>
              <a:spcAft>
                <a:spcPts val="800"/>
              </a:spcAft>
              <a:defRPr lang="en-US" dirty="0"/>
            </a:lvl2pPr>
            <a:lvl3pPr>
              <a:spcAft>
                <a:spcPts val="800"/>
              </a:spcAft>
              <a:defRPr lang="en-US" dirty="0"/>
            </a:lvl3pPr>
            <a:lvl4pPr>
              <a:spcAft>
                <a:spcPts val="800"/>
              </a:spcAft>
              <a:defRPr lang="en-US" dirty="0"/>
            </a:lvl4pPr>
            <a:lvl5pPr>
              <a:spcAft>
                <a:spcPts val="800"/>
              </a:spcAf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7452094" y="1427011"/>
            <a:ext cx="6858000" cy="2675604"/>
          </a:xfrm>
        </p:spPr>
        <p:txBody>
          <a:bodyPr vert="horz" wrap="square" lIns="182880" tIns="146304" rIns="182880" bIns="146304" rtlCol="0">
            <a:spAutoFit/>
          </a:bodyPr>
          <a:lstStyle>
            <a:lvl1pPr>
              <a:spcAft>
                <a:spcPts val="800"/>
              </a:spcAft>
              <a:defRPr lang="en-US" dirty="0"/>
            </a:lvl1pPr>
            <a:lvl2pPr>
              <a:spcAft>
                <a:spcPts val="800"/>
              </a:spcAft>
              <a:defRPr lang="en-US" dirty="0"/>
            </a:lvl2pPr>
            <a:lvl3pPr>
              <a:spcAft>
                <a:spcPts val="800"/>
              </a:spcAft>
              <a:defRPr lang="en-US" dirty="0"/>
            </a:lvl3pPr>
            <a:lvl4pPr>
              <a:spcAft>
                <a:spcPts val="800"/>
              </a:spcAft>
              <a:defRPr lang="en-US" dirty="0"/>
            </a:lvl4pPr>
            <a:lvl5pPr>
              <a:spcAft>
                <a:spcPts val="800"/>
              </a:spcAf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88406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_Column_Bulleted">
    <p:bg bwMode="lt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850" y="347414"/>
            <a:ext cx="13986246" cy="1079598"/>
          </a:xfrm>
        </p:spPr>
        <p:txBody>
          <a:bodyPr vert="horz" wrap="square" lIns="182880" tIns="146304" rIns="182880" bIns="146304" rtlCol="0" anchor="t">
            <a:noAutofit/>
          </a:bodyPr>
          <a:lstStyle>
            <a:lvl1pPr>
              <a:defRPr lang="en-US" dirty="0"/>
            </a:lvl1pPr>
          </a:lstStyle>
          <a:p>
            <a:pPr lvl="0"/>
            <a:r>
              <a:rPr lang="en-US" dirty="0"/>
              <a:t>Click to edit master title style</a:t>
            </a:r>
          </a:p>
        </p:txBody>
      </p:sp>
      <p:sp>
        <p:nvSpPr>
          <p:cNvPr id="6" name="Text Placeholder 5"/>
          <p:cNvSpPr>
            <a:spLocks noGrp="1"/>
          </p:cNvSpPr>
          <p:nvPr>
            <p:ph type="body" sz="quarter" idx="10" hasCustomPrompt="1"/>
          </p:nvPr>
        </p:nvSpPr>
        <p:spPr>
          <a:xfrm>
            <a:off x="323850" y="1427011"/>
            <a:ext cx="6858000" cy="2675604"/>
          </a:xfrm>
        </p:spPr>
        <p:txBody>
          <a:bodyPr vert="horz" wrap="square" lIns="182880" tIns="146304" rIns="182880" bIns="146304" rtlCol="0">
            <a:spAutoFit/>
          </a:bodyPr>
          <a:lstStyle>
            <a:lvl1pPr marL="457200" indent="-457200">
              <a:spcAft>
                <a:spcPts val="800"/>
              </a:spcAft>
              <a:buFont typeface="Arial" panose="020B0604020202020204" pitchFamily="34" charset="0"/>
              <a:buChar char="•"/>
              <a:defRPr lang="en-US" dirty="0"/>
            </a:lvl1pPr>
            <a:lvl2pPr marL="746288" indent="-342901">
              <a:spcAft>
                <a:spcPts val="800"/>
              </a:spcAft>
              <a:buFont typeface="Arial" panose="020B0604020202020204" pitchFamily="34" charset="0"/>
              <a:buChar char="•"/>
              <a:defRPr lang="en-US" dirty="0"/>
            </a:lvl2pPr>
            <a:lvl3pPr marL="1015213" indent="-342901">
              <a:spcAft>
                <a:spcPts val="800"/>
              </a:spcAft>
              <a:buFont typeface="Arial" panose="020B0604020202020204" pitchFamily="34" charset="0"/>
              <a:buChar char="•"/>
              <a:defRPr lang="en-US" dirty="0"/>
            </a:lvl3pPr>
            <a:lvl4pPr marL="1284138" indent="-342901">
              <a:spcAft>
                <a:spcPts val="800"/>
              </a:spcAft>
              <a:buFont typeface="Arial" panose="020B0604020202020204" pitchFamily="34" charset="0"/>
              <a:buChar char="•"/>
              <a:defRPr lang="en-US" dirty="0"/>
            </a:lvl4pPr>
            <a:lvl5pPr marL="1553062" indent="-342901">
              <a:spcAft>
                <a:spcPts val="800"/>
              </a:spcAft>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7452096" y="1427011"/>
            <a:ext cx="6858000" cy="2675604"/>
          </a:xfrm>
        </p:spPr>
        <p:txBody>
          <a:bodyPr vert="horz" wrap="square" lIns="182880" tIns="146304" rIns="182880" bIns="146304" rtlCol="0">
            <a:spAutoFit/>
          </a:bodyPr>
          <a:lstStyle>
            <a:lvl1pPr marL="457200" indent="-457200">
              <a:spcAft>
                <a:spcPts val="800"/>
              </a:spcAft>
              <a:buFont typeface="Arial" panose="020B0604020202020204" pitchFamily="34" charset="0"/>
              <a:buChar char="•"/>
              <a:defRPr lang="en-US" dirty="0"/>
            </a:lvl1pPr>
            <a:lvl2pPr marL="746288" indent="-342901">
              <a:spcAft>
                <a:spcPts val="800"/>
              </a:spcAft>
              <a:buFont typeface="Arial" panose="020B0604020202020204" pitchFamily="34" charset="0"/>
              <a:buChar char="•"/>
              <a:defRPr lang="en-US" dirty="0"/>
            </a:lvl2pPr>
            <a:lvl3pPr marL="1015213" indent="-342901">
              <a:spcAft>
                <a:spcPts val="800"/>
              </a:spcAft>
              <a:buFont typeface="Arial" panose="020B0604020202020204" pitchFamily="34" charset="0"/>
              <a:buChar char="•"/>
              <a:defRPr lang="en-US" dirty="0"/>
            </a:lvl3pPr>
            <a:lvl4pPr marL="1284138" indent="-342901">
              <a:spcAft>
                <a:spcPts val="800"/>
              </a:spcAft>
              <a:buFont typeface="Arial" panose="020B0604020202020204" pitchFamily="34" charset="0"/>
              <a:buChar char="•"/>
              <a:defRPr lang="en-US" dirty="0"/>
            </a:lvl4pPr>
            <a:lvl5pPr marL="1553062" indent="-342901">
              <a:spcAft>
                <a:spcPts val="800"/>
              </a:spcAft>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4974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_and_Full_Image">
    <p:bg bwMode="ltGray">
      <p:bgRef idx="1001">
        <a:schemeClr val="bg2"/>
      </p:bgRef>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A35186C-ECB0-4E0C-B713-18574AB95FE4}"/>
              </a:ext>
            </a:extLst>
          </p:cNvPr>
          <p:cNvSpPr>
            <a:spLocks noGrp="1"/>
          </p:cNvSpPr>
          <p:nvPr>
            <p:ph type="pic" sz="quarter" idx="10" hasCustomPrompt="1"/>
          </p:nvPr>
        </p:nvSpPr>
        <p:spPr>
          <a:xfrm>
            <a:off x="323089" y="1427011"/>
            <a:ext cx="14017752" cy="5716067"/>
          </a:xfrm>
          <a:blipFill>
            <a:blip r:embed="rId2" cstate="screen">
              <a:extLst>
                <a:ext uri="{28A0092B-C50C-407E-A947-70E740481C1C}">
                  <a14:useLocalDpi xmlns:a14="http://schemas.microsoft.com/office/drawing/2010/main"/>
                </a:ext>
              </a:extLst>
            </a:blip>
            <a:stretch>
              <a:fillRect/>
            </a:stretch>
          </a:blipFill>
        </p:spPr>
        <p:txBody>
          <a:bodyPr anchor="ctr" anchorCtr="0">
            <a:noAutofit/>
          </a:bodyPr>
          <a:lstStyle>
            <a:lvl1pPr algn="ctr">
              <a:defRPr>
                <a:solidFill>
                  <a:schemeClr val="tx1"/>
                </a:solidFill>
              </a:defRPr>
            </a:lvl1pPr>
          </a:lstStyle>
          <a:p>
            <a:r>
              <a:rPr lang="en-US" dirty="0"/>
              <a:t>Click to insert image</a:t>
            </a:r>
          </a:p>
        </p:txBody>
      </p:sp>
      <p:sp>
        <p:nvSpPr>
          <p:cNvPr id="2" name="Title 1"/>
          <p:cNvSpPr>
            <a:spLocks noGrp="1"/>
          </p:cNvSpPr>
          <p:nvPr>
            <p:ph type="title" hasCustomPrompt="1"/>
          </p:nvPr>
        </p:nvSpPr>
        <p:spPr>
          <a:xfrm>
            <a:off x="323089" y="347414"/>
            <a:ext cx="14017752" cy="1079598"/>
          </a:xfrm>
        </p:spPr>
        <p:txBody>
          <a:bodyPr vert="horz" wrap="square" lIns="182880" tIns="146304" rIns="182880" bIns="146304" rtlCol="0" anchor="t">
            <a:noAutofit/>
          </a:bodyPr>
          <a:lstStyle>
            <a:lvl1pPr>
              <a:defRPr lang="en-US" dirty="0"/>
            </a:lvl1pPr>
          </a:lstStyle>
          <a:p>
            <a:pPr lvl="0"/>
            <a:r>
              <a:rPr lang="en-US" dirty="0"/>
              <a:t>Click to edit master title style</a:t>
            </a:r>
          </a:p>
        </p:txBody>
      </p:sp>
      <p:sp>
        <p:nvSpPr>
          <p:cNvPr id="4" name="Text Placeholder 3">
            <a:extLst>
              <a:ext uri="{FF2B5EF4-FFF2-40B4-BE49-F238E27FC236}">
                <a16:creationId xmlns:a16="http://schemas.microsoft.com/office/drawing/2014/main" id="{7A725D63-A1DD-47DB-847A-93B4DF9A2FCF}"/>
              </a:ext>
            </a:extLst>
          </p:cNvPr>
          <p:cNvSpPr>
            <a:spLocks noGrp="1"/>
          </p:cNvSpPr>
          <p:nvPr>
            <p:ph type="body" idx="1" hasCustomPrompt="1"/>
          </p:nvPr>
        </p:nvSpPr>
        <p:spPr bwMode="white">
          <a:xfrm>
            <a:off x="323089" y="1427012"/>
            <a:ext cx="7310437" cy="849463"/>
          </a:xfrm>
          <a:prstGeom prst="rect">
            <a:avLst/>
          </a:prstGeom>
        </p:spPr>
        <p:txBody>
          <a:bodyPr vert="horz" wrap="square" lIns="182880" tIns="146304" rIns="182880" bIns="146304" rtlCol="0">
            <a:spAutoFit/>
          </a:bodyPr>
          <a:lstStyle>
            <a:lvl1pPr>
              <a:defRPr sz="4000">
                <a:solidFill>
                  <a:schemeClr val="tx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483793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_and_Image">
    <p:bg bwMode="ltGray">
      <p:bgRef idx="1001">
        <a:schemeClr val="bg2"/>
      </p:bgRef>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552479A-5DAD-4873-981C-C65E6B0D3CDB}"/>
              </a:ext>
            </a:extLst>
          </p:cNvPr>
          <p:cNvSpPr/>
          <p:nvPr userDrawn="1"/>
        </p:nvSpPr>
        <p:spPr bwMode="white">
          <a:xfrm>
            <a:off x="5381843" y="7539583"/>
            <a:ext cx="5752323" cy="33809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323089" y="347413"/>
            <a:ext cx="6260590" cy="1618547"/>
          </a:xfrm>
        </p:spPr>
        <p:txBody>
          <a:bodyPr vert="horz" wrap="square" lIns="182880" tIns="146304" rIns="182880" bIns="146304" rtlCol="0" anchor="t">
            <a:noAutofit/>
          </a:bodyPr>
          <a:lstStyle>
            <a:lvl1pPr>
              <a:defRPr lang="en-US" dirty="0"/>
            </a:lvl1pPr>
          </a:lstStyle>
          <a:p>
            <a:pPr lvl="0"/>
            <a:r>
              <a:rPr lang="en-US" dirty="0"/>
              <a:t>Click to edit master title style</a:t>
            </a:r>
          </a:p>
        </p:txBody>
      </p:sp>
      <p:sp>
        <p:nvSpPr>
          <p:cNvPr id="8" name="Picture Placeholder 7">
            <a:extLst>
              <a:ext uri="{FF2B5EF4-FFF2-40B4-BE49-F238E27FC236}">
                <a16:creationId xmlns:a16="http://schemas.microsoft.com/office/drawing/2014/main" id="{43AEA6AC-FBE3-42D3-8F8F-4CE26A444274}"/>
              </a:ext>
            </a:extLst>
          </p:cNvPr>
          <p:cNvSpPr>
            <a:spLocks noGrp="1"/>
          </p:cNvSpPr>
          <p:nvPr>
            <p:ph type="pic" sz="quarter" idx="10" hasCustomPrompt="1"/>
          </p:nvPr>
        </p:nvSpPr>
        <p:spPr>
          <a:xfrm>
            <a:off x="7315200" y="0"/>
            <a:ext cx="7315200" cy="8229600"/>
          </a:xfrm>
          <a:blipFill>
            <a:blip r:embed="rId2" cstate="screen">
              <a:extLst>
                <a:ext uri="{28A0092B-C50C-407E-A947-70E740481C1C}">
                  <a14:useLocalDpi xmlns:a14="http://schemas.microsoft.com/office/drawing/2010/main"/>
                </a:ext>
              </a:extLst>
            </a:blip>
            <a:stretch>
              <a:fillRect/>
            </a:stretch>
          </a:blipFill>
        </p:spPr>
        <p:txBody>
          <a:bodyPr anchor="ctr" anchorCtr="0">
            <a:noAutofit/>
          </a:bodyPr>
          <a:lstStyle>
            <a:lvl1pPr algn="ctr">
              <a:defRPr>
                <a:solidFill>
                  <a:schemeClr val="bg1"/>
                </a:solidFill>
              </a:defRPr>
            </a:lvl1pPr>
          </a:lstStyle>
          <a:p>
            <a:r>
              <a:rPr lang="en-US" dirty="0"/>
              <a:t>Click to insert image</a:t>
            </a:r>
          </a:p>
        </p:txBody>
      </p:sp>
      <p:sp>
        <p:nvSpPr>
          <p:cNvPr id="12" name="Text Placeholder 3">
            <a:extLst>
              <a:ext uri="{FF2B5EF4-FFF2-40B4-BE49-F238E27FC236}">
                <a16:creationId xmlns:a16="http://schemas.microsoft.com/office/drawing/2014/main" id="{714BFDE4-EF97-4A84-B9A4-E36284741950}"/>
              </a:ext>
            </a:extLst>
          </p:cNvPr>
          <p:cNvSpPr>
            <a:spLocks noGrp="1"/>
          </p:cNvSpPr>
          <p:nvPr>
            <p:ph type="body" idx="1" hasCustomPrompt="1"/>
          </p:nvPr>
        </p:nvSpPr>
        <p:spPr>
          <a:xfrm>
            <a:off x="323091" y="2432854"/>
            <a:ext cx="6260590" cy="2675604"/>
          </a:xfrm>
          <a:prstGeom prst="rect">
            <a:avLst/>
          </a:prstGeom>
        </p:spPr>
        <p:txBody>
          <a:bodyPr vert="horz" wrap="square" lIns="182880" tIns="146304" rIns="182880" bIns="146304" rtlCol="0">
            <a:spAutoFit/>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922114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_Image">
    <p:spTree>
      <p:nvGrpSpPr>
        <p:cNvPr id="1" name=""/>
        <p:cNvGrpSpPr/>
        <p:nvPr/>
      </p:nvGrpSpPr>
      <p:grpSpPr>
        <a:xfrm>
          <a:off x="0" y="0"/>
          <a:ext cx="0" cy="0"/>
          <a:chOff x="0" y="0"/>
          <a:chExt cx="0" cy="0"/>
        </a:xfrm>
      </p:grpSpPr>
      <p:sp>
        <p:nvSpPr>
          <p:cNvPr id="11" name="Title 1"/>
          <p:cNvSpPr>
            <a:spLocks noGrp="1"/>
          </p:cNvSpPr>
          <p:nvPr>
            <p:ph type="title"/>
          </p:nvPr>
        </p:nvSpPr>
        <p:spPr>
          <a:xfrm>
            <a:off x="538862" y="183898"/>
            <a:ext cx="13520037" cy="873186"/>
          </a:xfrm>
        </p:spPr>
        <p:txBody>
          <a:bodyPr>
            <a:normAutofit/>
          </a:bodyPr>
          <a:lstStyle>
            <a:lvl1pPr>
              <a:defRPr sz="3800">
                <a:solidFill>
                  <a:schemeClr val="tx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40" y="1645920"/>
            <a:ext cx="8330183" cy="5028635"/>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9326880" y="1645920"/>
            <a:ext cx="4754880" cy="5028635"/>
          </a:xfrm>
          <a:prstGeom prst="rect">
            <a:avLst/>
          </a:prstGeom>
        </p:spPr>
        <p:txBody>
          <a:bodyPr/>
          <a:lstStyle/>
          <a:p>
            <a:endParaRPr lang="en-US"/>
          </a:p>
        </p:txBody>
      </p:sp>
    </p:spTree>
    <p:extLst>
      <p:ext uri="{BB962C8B-B14F-4D97-AF65-F5344CB8AC3E}">
        <p14:creationId xmlns:p14="http://schemas.microsoft.com/office/powerpoint/2010/main" val="275676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ull_Bleed_Image">
    <p:bg bwMode="ltGray">
      <p:bgRef idx="1001">
        <a:schemeClr val="bg2"/>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D8948-597D-4B30-8B6E-BDB22A958C0F}"/>
              </a:ext>
            </a:extLst>
          </p:cNvPr>
          <p:cNvSpPr>
            <a:spLocks noGrp="1"/>
          </p:cNvSpPr>
          <p:nvPr>
            <p:ph type="pic" sz="quarter" idx="10" hasCustomPrompt="1"/>
          </p:nvPr>
        </p:nvSpPr>
        <p:spPr>
          <a:xfrm>
            <a:off x="0" y="0"/>
            <a:ext cx="14630400" cy="8229600"/>
          </a:xfrm>
          <a:blipFill>
            <a:blip r:embed="rId2" cstate="screen">
              <a:extLst>
                <a:ext uri="{28A0092B-C50C-407E-A947-70E740481C1C}">
                  <a14:useLocalDpi xmlns:a14="http://schemas.microsoft.com/office/drawing/2010/main"/>
                </a:ext>
              </a:extLst>
            </a:blip>
            <a:stretch>
              <a:fillRect/>
            </a:stretch>
          </a:blipFill>
        </p:spPr>
        <p:txBody>
          <a:bodyPr anchor="ctr" anchorCtr="0">
            <a:noAutofit/>
          </a:bodyPr>
          <a:lstStyle>
            <a:lvl1pPr algn="ctr">
              <a:defRPr>
                <a:solidFill>
                  <a:schemeClr val="tx1"/>
                </a:solidFill>
              </a:defRPr>
            </a:lvl1pPr>
          </a:lstStyle>
          <a:p>
            <a:r>
              <a:rPr lang="en-US" dirty="0"/>
              <a:t>Click to insert image</a:t>
            </a:r>
          </a:p>
        </p:txBody>
      </p:sp>
      <p:sp>
        <p:nvSpPr>
          <p:cNvPr id="6" name="Text Placeholder 3">
            <a:extLst>
              <a:ext uri="{FF2B5EF4-FFF2-40B4-BE49-F238E27FC236}">
                <a16:creationId xmlns:a16="http://schemas.microsoft.com/office/drawing/2014/main" id="{305C438C-5785-440F-97CD-7B887B1888D4}"/>
              </a:ext>
            </a:extLst>
          </p:cNvPr>
          <p:cNvSpPr>
            <a:spLocks noGrp="1"/>
          </p:cNvSpPr>
          <p:nvPr>
            <p:ph type="body" idx="1" hasCustomPrompt="1"/>
          </p:nvPr>
        </p:nvSpPr>
        <p:spPr bwMode="black">
          <a:xfrm>
            <a:off x="323089" y="1427012"/>
            <a:ext cx="7310437" cy="849463"/>
          </a:xfrm>
          <a:prstGeom prst="rect">
            <a:avLst/>
          </a:prstGeom>
        </p:spPr>
        <p:txBody>
          <a:bodyPr vert="horz" wrap="square" lIns="182880" tIns="146304" rIns="182880" bIns="146304" rtlCol="0">
            <a:spAutoFit/>
          </a:bodyPr>
          <a:lstStyle>
            <a:lvl1pPr>
              <a:defRPr sz="4000">
                <a:solidFill>
                  <a:schemeClr val="tx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p:txBody>
      </p:sp>
      <p:sp>
        <p:nvSpPr>
          <p:cNvPr id="5" name="Title 1">
            <a:extLst>
              <a:ext uri="{FF2B5EF4-FFF2-40B4-BE49-F238E27FC236}">
                <a16:creationId xmlns:a16="http://schemas.microsoft.com/office/drawing/2014/main" id="{E9F7D3E0-85A7-4888-9332-9B0C252C20EA}"/>
              </a:ext>
            </a:extLst>
          </p:cNvPr>
          <p:cNvSpPr>
            <a:spLocks noGrp="1"/>
          </p:cNvSpPr>
          <p:nvPr>
            <p:ph type="title" hasCustomPrompt="1"/>
          </p:nvPr>
        </p:nvSpPr>
        <p:spPr bwMode="black">
          <a:xfrm>
            <a:off x="323089" y="347414"/>
            <a:ext cx="14017752" cy="1079598"/>
          </a:xfrm>
        </p:spPr>
        <p:txBody>
          <a:bodyPr vert="horz" wrap="square" lIns="182880" tIns="146304" rIns="182880" bIns="146304" rtlCol="0" anchor="t">
            <a:noAutofit/>
          </a:bodyPr>
          <a:lstStyle>
            <a:lvl1pPr>
              <a:defRPr lang="en-US" dirty="0">
                <a:solidFill>
                  <a:schemeClr val="tx1"/>
                </a:solidFill>
              </a:defRPr>
            </a:lvl1pPr>
          </a:lstStyle>
          <a:p>
            <a:pPr lvl="0"/>
            <a:r>
              <a:rPr lang="en-US" dirty="0"/>
              <a:t>Click to edit master title style</a:t>
            </a:r>
          </a:p>
        </p:txBody>
      </p:sp>
    </p:spTree>
    <p:extLst>
      <p:ext uri="{BB962C8B-B14F-4D97-AF65-F5344CB8AC3E}">
        <p14:creationId xmlns:p14="http://schemas.microsoft.com/office/powerpoint/2010/main" val="1555144924"/>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mbed_Video">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0AC034E-E54C-4458-8A41-EB0300702CFF}"/>
              </a:ext>
            </a:extLst>
          </p:cNvPr>
          <p:cNvSpPr/>
          <p:nvPr userDrawn="1"/>
        </p:nvSpPr>
        <p:spPr bwMode="auto">
          <a:xfrm rot="5400000">
            <a:off x="6088382" y="2887982"/>
            <a:ext cx="2453640" cy="2453640"/>
          </a:xfrm>
          <a:custGeom>
            <a:avLst/>
            <a:gdLst>
              <a:gd name="connsiteX0" fmla="*/ 696468 w 2453640"/>
              <a:gd name="connsiteY0" fmla="*/ 1493520 h 2453640"/>
              <a:gd name="connsiteX1" fmla="*/ 1757172 w 2453640"/>
              <a:gd name="connsiteY1" fmla="*/ 1493520 h 2453640"/>
              <a:gd name="connsiteX2" fmla="*/ 1226820 w 2453640"/>
              <a:gd name="connsiteY2" fmla="*/ 701040 h 2453640"/>
              <a:gd name="connsiteX3" fmla="*/ 0 w 2453640"/>
              <a:gd name="connsiteY3" fmla="*/ 1226820 h 2453640"/>
              <a:gd name="connsiteX4" fmla="*/ 1226820 w 2453640"/>
              <a:gd name="connsiteY4" fmla="*/ 0 h 2453640"/>
              <a:gd name="connsiteX5" fmla="*/ 2453640 w 2453640"/>
              <a:gd name="connsiteY5" fmla="*/ 1226820 h 2453640"/>
              <a:gd name="connsiteX6" fmla="*/ 1226820 w 2453640"/>
              <a:gd name="connsiteY6" fmla="*/ 2453640 h 2453640"/>
              <a:gd name="connsiteX7" fmla="*/ 0 w 2453640"/>
              <a:gd name="connsiteY7" fmla="*/ 1226820 h 24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3640" h="2453640">
                <a:moveTo>
                  <a:pt x="696468" y="1493520"/>
                </a:moveTo>
                <a:lnTo>
                  <a:pt x="1757172" y="1493520"/>
                </a:lnTo>
                <a:lnTo>
                  <a:pt x="1226820" y="701040"/>
                </a:lnTo>
                <a:close/>
                <a:moveTo>
                  <a:pt x="0" y="1226820"/>
                </a:moveTo>
                <a:cubicBezTo>
                  <a:pt x="0" y="549266"/>
                  <a:pt x="549266" y="0"/>
                  <a:pt x="1226820" y="0"/>
                </a:cubicBezTo>
                <a:cubicBezTo>
                  <a:pt x="1904374" y="0"/>
                  <a:pt x="2453640" y="549266"/>
                  <a:pt x="2453640" y="1226820"/>
                </a:cubicBezTo>
                <a:cubicBezTo>
                  <a:pt x="2453640" y="1904374"/>
                  <a:pt x="1904374" y="2453640"/>
                  <a:pt x="1226820" y="2453640"/>
                </a:cubicBezTo>
                <a:cubicBezTo>
                  <a:pt x="549266" y="2453640"/>
                  <a:pt x="0" y="1904374"/>
                  <a:pt x="0" y="122682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Media Placeholder 3">
            <a:extLst>
              <a:ext uri="{FF2B5EF4-FFF2-40B4-BE49-F238E27FC236}">
                <a16:creationId xmlns:a16="http://schemas.microsoft.com/office/drawing/2014/main" id="{62EA48BA-8AA5-4D2B-BA49-A7696755D9F4}"/>
              </a:ext>
            </a:extLst>
          </p:cNvPr>
          <p:cNvSpPr>
            <a:spLocks noGrp="1"/>
          </p:cNvSpPr>
          <p:nvPr userDrawn="1">
            <p:ph type="media" sz="quarter" idx="10" hasCustomPrompt="1"/>
          </p:nvPr>
        </p:nvSpPr>
        <p:spPr>
          <a:xfrm>
            <a:off x="0" y="3745470"/>
            <a:ext cx="14630400" cy="738664"/>
          </a:xfrm>
        </p:spPr>
        <p:txBody>
          <a:bodyPr anchor="ctr" anchorCtr="0"/>
          <a:lstStyle>
            <a:lvl1pPr algn="ctr">
              <a:defRPr>
                <a:solidFill>
                  <a:schemeClr val="tx1"/>
                </a:solidFill>
              </a:defRPr>
            </a:lvl1pPr>
          </a:lstStyle>
          <a:p>
            <a:r>
              <a:rPr lang="en-US" dirty="0"/>
              <a:t>Click to add video</a:t>
            </a:r>
          </a:p>
        </p:txBody>
      </p:sp>
    </p:spTree>
    <p:extLst>
      <p:ext uri="{BB962C8B-B14F-4D97-AF65-F5344CB8AC3E}">
        <p14:creationId xmlns:p14="http://schemas.microsoft.com/office/powerpoint/2010/main" val="88807021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ection_1">
    <p:bg bwMode="ltGray">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98025-C544-4CFF-82D6-BCE0602692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2" name="Title 1">
            <a:extLst>
              <a:ext uri="{FF2B5EF4-FFF2-40B4-BE49-F238E27FC236}">
                <a16:creationId xmlns:a16="http://schemas.microsoft.com/office/drawing/2014/main" id="{40721108-6E69-4056-855D-158EB29E3B8F}"/>
              </a:ext>
            </a:extLst>
          </p:cNvPr>
          <p:cNvSpPr>
            <a:spLocks noGrp="1"/>
          </p:cNvSpPr>
          <p:nvPr>
            <p:ph type="title" hasCustomPrompt="1"/>
          </p:nvPr>
        </p:nvSpPr>
        <p:spPr bwMode="white">
          <a:xfrm>
            <a:off x="323852" y="3444973"/>
            <a:ext cx="12908725" cy="1126462"/>
          </a:xfrm>
          <a:noFill/>
        </p:spPr>
        <p:txBody>
          <a:bodyPr wrap="square" lIns="182880" tIns="146304" rIns="182880" bIns="146304" anchor="t" anchorCtr="0">
            <a:spAutoFit/>
          </a:bodyPr>
          <a:lstStyle>
            <a:lvl1pPr>
              <a:defRPr sz="6000" spc="-118" baseline="0">
                <a:gradFill>
                  <a:gsLst>
                    <a:gs pos="0">
                      <a:schemeClr val="tx1"/>
                    </a:gs>
                    <a:gs pos="100000">
                      <a:schemeClr val="tx1"/>
                    </a:gs>
                  </a:gsLst>
                  <a:lin ang="5400000" scaled="0"/>
                </a:gra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Section</a:t>
            </a:r>
          </a:p>
        </p:txBody>
      </p:sp>
      <p:sp>
        <p:nvSpPr>
          <p:cNvPr id="15" name="TextBox 3">
            <a:extLst>
              <a:ext uri="{FF2B5EF4-FFF2-40B4-BE49-F238E27FC236}">
                <a16:creationId xmlns:a16="http://schemas.microsoft.com/office/drawing/2014/main" id="{5E8654C8-1770-4DF6-8C26-F6FD094A33E9}"/>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pic>
        <p:nvPicPr>
          <p:cNvPr id="16" name="Graphic 15">
            <a:extLst>
              <a:ext uri="{FF2B5EF4-FFF2-40B4-BE49-F238E27FC236}">
                <a16:creationId xmlns:a16="http://schemas.microsoft.com/office/drawing/2014/main" id="{B2542CA9-E9D7-423E-AAAA-95F2700C6CF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7" name="Picture 6">
            <a:extLst>
              <a:ext uri="{FF2B5EF4-FFF2-40B4-BE49-F238E27FC236}">
                <a16:creationId xmlns:a16="http://schemas.microsoft.com/office/drawing/2014/main" id="{43CC11C9-747B-4068-A129-98C38D240662}"/>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Tree>
    <p:extLst>
      <p:ext uri="{BB962C8B-B14F-4D97-AF65-F5344CB8AC3E}">
        <p14:creationId xmlns:p14="http://schemas.microsoft.com/office/powerpoint/2010/main" val="207560973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Video_1">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5506A9EF-5A7F-4C45-A661-3EC0CC81BA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9" t="549" r="549" b="549"/>
          <a:stretch/>
        </p:blipFill>
        <p:spPr>
          <a:xfrm>
            <a:off x="2" y="0"/>
            <a:ext cx="14630400" cy="8229600"/>
          </a:xfrm>
          <a:prstGeom prst="rect">
            <a:avLst/>
          </a:prstGeom>
        </p:spPr>
      </p:pic>
      <p:sp>
        <p:nvSpPr>
          <p:cNvPr id="13" name="Title 1">
            <a:extLst>
              <a:ext uri="{FF2B5EF4-FFF2-40B4-BE49-F238E27FC236}">
                <a16:creationId xmlns:a16="http://schemas.microsoft.com/office/drawing/2014/main" id="{5DA83261-5476-4C08-8B47-87A7A736F589}"/>
              </a:ext>
            </a:extLst>
          </p:cNvPr>
          <p:cNvSpPr>
            <a:spLocks noGrp="1"/>
          </p:cNvSpPr>
          <p:nvPr>
            <p:ph type="title" hasCustomPrompt="1"/>
          </p:nvPr>
        </p:nvSpPr>
        <p:spPr bwMode="white">
          <a:xfrm>
            <a:off x="322676" y="3444973"/>
            <a:ext cx="12908725" cy="1126462"/>
          </a:xfrm>
          <a:noFill/>
        </p:spPr>
        <p:txBody>
          <a:bodyPr wrap="square" lIns="182880" tIns="146304" rIns="182880" bIns="146304" anchor="t" anchorCtr="0">
            <a:spAutoFit/>
          </a:bodyPr>
          <a:lstStyle>
            <a:lvl1pPr>
              <a:defRPr sz="6000" spc="-118" baseline="0">
                <a:gradFill>
                  <a:gsLst>
                    <a:gs pos="0">
                      <a:schemeClr val="tx1"/>
                    </a:gs>
                    <a:gs pos="100000">
                      <a:schemeClr val="tx1"/>
                    </a:gs>
                  </a:gsLst>
                  <a:lin ang="5400000" scaled="0"/>
                </a:gra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Video</a:t>
            </a:r>
          </a:p>
        </p:txBody>
      </p:sp>
      <p:sp>
        <p:nvSpPr>
          <p:cNvPr id="10" name="TextBox 3">
            <a:extLst>
              <a:ext uri="{FF2B5EF4-FFF2-40B4-BE49-F238E27FC236}">
                <a16:creationId xmlns:a16="http://schemas.microsoft.com/office/drawing/2014/main" id="{F69FC53F-AC46-443F-BDC1-82CA9848CBEE}"/>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pic>
        <p:nvPicPr>
          <p:cNvPr id="11" name="Graphic 10">
            <a:extLst>
              <a:ext uri="{FF2B5EF4-FFF2-40B4-BE49-F238E27FC236}">
                <a16:creationId xmlns:a16="http://schemas.microsoft.com/office/drawing/2014/main" id="{7D3D3D50-83BC-4882-A923-65B99D57A4D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7" name="Picture 6">
            <a:extLst>
              <a:ext uri="{FF2B5EF4-FFF2-40B4-BE49-F238E27FC236}">
                <a16:creationId xmlns:a16="http://schemas.microsoft.com/office/drawing/2014/main" id="{D143DC05-2168-4ADB-AFA3-E92BEE455F80}"/>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Tree>
    <p:extLst>
      <p:ext uri="{BB962C8B-B14F-4D97-AF65-F5344CB8AC3E}">
        <p14:creationId xmlns:p14="http://schemas.microsoft.com/office/powerpoint/2010/main" val="298770663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emo_1">
    <p:spTree>
      <p:nvGrpSpPr>
        <p:cNvPr id="1" name=""/>
        <p:cNvGrpSpPr/>
        <p:nvPr/>
      </p:nvGrpSpPr>
      <p:grpSpPr>
        <a:xfrm>
          <a:off x="0" y="0"/>
          <a:ext cx="0" cy="0"/>
          <a:chOff x="0" y="0"/>
          <a:chExt cx="0" cy="0"/>
        </a:xfrm>
      </p:grpSpPr>
      <p:pic>
        <p:nvPicPr>
          <p:cNvPr id="3" name="Picture 2" descr="A rainbow in the background&#10;&#10;Description automatically generated">
            <a:extLst>
              <a:ext uri="{FF2B5EF4-FFF2-40B4-BE49-F238E27FC236}">
                <a16:creationId xmlns:a16="http://schemas.microsoft.com/office/drawing/2014/main" id="{BBB0ADD0-0C6D-4AFD-B2AD-043C3B3911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3" name="Title 1">
            <a:extLst>
              <a:ext uri="{FF2B5EF4-FFF2-40B4-BE49-F238E27FC236}">
                <a16:creationId xmlns:a16="http://schemas.microsoft.com/office/drawing/2014/main" id="{0F7726A5-4725-4B31-B365-B823DDDF5254}"/>
              </a:ext>
            </a:extLst>
          </p:cNvPr>
          <p:cNvSpPr>
            <a:spLocks noGrp="1"/>
          </p:cNvSpPr>
          <p:nvPr>
            <p:ph type="title" hasCustomPrompt="1"/>
          </p:nvPr>
        </p:nvSpPr>
        <p:spPr bwMode="white">
          <a:xfrm>
            <a:off x="323852" y="3444973"/>
            <a:ext cx="12908725" cy="1126462"/>
          </a:xfrm>
          <a:noFill/>
        </p:spPr>
        <p:txBody>
          <a:bodyPr wrap="square" lIns="182880" tIns="146304" rIns="182880" bIns="146304" anchor="t" anchorCtr="0">
            <a:spAutoFit/>
          </a:bodyPr>
          <a:lstStyle>
            <a:lvl1pPr>
              <a:defRPr sz="6000" spc="-118" baseline="0">
                <a:gradFill>
                  <a:gsLst>
                    <a:gs pos="0">
                      <a:schemeClr val="tx1"/>
                    </a:gs>
                    <a:gs pos="100000">
                      <a:schemeClr val="tx1"/>
                    </a:gs>
                  </a:gsLst>
                  <a:lin ang="5400000" scaled="0"/>
                </a:gra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Demo</a:t>
            </a:r>
          </a:p>
        </p:txBody>
      </p:sp>
      <p:sp>
        <p:nvSpPr>
          <p:cNvPr id="10" name="TextBox 3">
            <a:extLst>
              <a:ext uri="{FF2B5EF4-FFF2-40B4-BE49-F238E27FC236}">
                <a16:creationId xmlns:a16="http://schemas.microsoft.com/office/drawing/2014/main" id="{84558446-36A0-4819-A665-2B6D8CE80468}"/>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pic>
        <p:nvPicPr>
          <p:cNvPr id="12" name="Graphic 11">
            <a:extLst>
              <a:ext uri="{FF2B5EF4-FFF2-40B4-BE49-F238E27FC236}">
                <a16:creationId xmlns:a16="http://schemas.microsoft.com/office/drawing/2014/main" id="{3AE7D8DF-9A15-4127-AE8E-F8EF17DD60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8" name="Picture 7">
            <a:extLst>
              <a:ext uri="{FF2B5EF4-FFF2-40B4-BE49-F238E27FC236}">
                <a16:creationId xmlns:a16="http://schemas.microsoft.com/office/drawing/2014/main" id="{1E78DB53-8BD1-4B05-96AE-E7204A4DF3D0}"/>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Tree>
    <p:extLst>
      <p:ext uri="{BB962C8B-B14F-4D97-AF65-F5344CB8AC3E}">
        <p14:creationId xmlns:p14="http://schemas.microsoft.com/office/powerpoint/2010/main" val="169128329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de">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324156" y="1809751"/>
            <a:ext cx="13982395" cy="4843171"/>
          </a:xfrm>
        </p:spPr>
        <p:txBody>
          <a:bodyPr lIns="182880" tIns="146304" rIns="182880" bIns="146304"/>
          <a:lstStyle>
            <a:lvl1pPr>
              <a:spcBef>
                <a:spcPts val="2400"/>
              </a:spcBef>
              <a:defRPr sz="2000">
                <a:latin typeface="Amazon Ember" panose="020B0603020204020204" pitchFamily="34"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2" name="Title 1">
            <a:extLst>
              <a:ext uri="{FF2B5EF4-FFF2-40B4-BE49-F238E27FC236}">
                <a16:creationId xmlns:a16="http://schemas.microsoft.com/office/drawing/2014/main" id="{E7E63177-F9B5-41D2-A742-D770E5A384A5}"/>
              </a:ext>
            </a:extLst>
          </p:cNvPr>
          <p:cNvSpPr>
            <a:spLocks noGrp="1"/>
          </p:cNvSpPr>
          <p:nvPr>
            <p:ph type="title" hasCustomPrompt="1"/>
          </p:nvPr>
        </p:nvSpPr>
        <p:spPr>
          <a:xfrm>
            <a:off x="323850" y="347414"/>
            <a:ext cx="13986246" cy="1079598"/>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50428472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de_2_Column">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323850" y="1809751"/>
            <a:ext cx="6858000" cy="4843171"/>
          </a:xfrm>
        </p:spPr>
        <p:txBody>
          <a:bodyPr lIns="182880" tIns="146304" rIns="182880" bIns="146304"/>
          <a:lstStyle>
            <a:lvl1pPr>
              <a:spcBef>
                <a:spcPts val="2400"/>
              </a:spcBef>
              <a:defRPr sz="2000">
                <a:latin typeface="Amazon Ember" panose="020B0603020204020204" pitchFamily="34"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7" name="Content Placeholder 10">
            <a:extLst>
              <a:ext uri="{FF2B5EF4-FFF2-40B4-BE49-F238E27FC236}">
                <a16:creationId xmlns:a16="http://schemas.microsoft.com/office/drawing/2014/main" id="{37C8F698-9535-4EA1-A06D-92ABCB324DB2}"/>
              </a:ext>
            </a:extLst>
          </p:cNvPr>
          <p:cNvSpPr>
            <a:spLocks noGrp="1"/>
          </p:cNvSpPr>
          <p:nvPr>
            <p:ph sz="quarter" idx="11" hasCustomPrompt="1"/>
          </p:nvPr>
        </p:nvSpPr>
        <p:spPr>
          <a:xfrm>
            <a:off x="7452096" y="1809751"/>
            <a:ext cx="6858000" cy="4843171"/>
          </a:xfrm>
        </p:spPr>
        <p:txBody>
          <a:bodyPr lIns="182880" tIns="146304" rIns="182880" bIns="146304"/>
          <a:lstStyle>
            <a:lvl1pPr>
              <a:spcBef>
                <a:spcPts val="2400"/>
              </a:spcBef>
              <a:defRPr sz="2000">
                <a:latin typeface="Amazon Ember" panose="020B0603020204020204" pitchFamily="34"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2" name="Title 1">
            <a:extLst>
              <a:ext uri="{FF2B5EF4-FFF2-40B4-BE49-F238E27FC236}">
                <a16:creationId xmlns:a16="http://schemas.microsoft.com/office/drawing/2014/main" id="{23C9344D-70CE-4ADD-B92E-329B6F53D928}"/>
              </a:ext>
            </a:extLst>
          </p:cNvPr>
          <p:cNvSpPr>
            <a:spLocks noGrp="1"/>
          </p:cNvSpPr>
          <p:nvPr>
            <p:ph type="title" hasCustomPrompt="1"/>
          </p:nvPr>
        </p:nvSpPr>
        <p:spPr>
          <a:xfrm>
            <a:off x="323850" y="347414"/>
            <a:ext cx="13986246" cy="1079598"/>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18427930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urvey_Remin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5071A96-7106-4B82-85D5-826F131023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9" name="TextBox 18">
            <a:extLst>
              <a:ext uri="{FF2B5EF4-FFF2-40B4-BE49-F238E27FC236}">
                <a16:creationId xmlns:a16="http://schemas.microsoft.com/office/drawing/2014/main" id="{5484F0FD-5FCF-4285-AF1C-46A66C34FEA4}"/>
              </a:ext>
            </a:extLst>
          </p:cNvPr>
          <p:cNvSpPr txBox="1"/>
          <p:nvPr userDrawn="1"/>
        </p:nvSpPr>
        <p:spPr bwMode="white">
          <a:xfrm>
            <a:off x="2814727" y="3928082"/>
            <a:ext cx="9000949" cy="1791260"/>
          </a:xfrm>
          <a:prstGeom prst="rect">
            <a:avLst/>
          </a:prstGeom>
          <a:noFill/>
        </p:spPr>
        <p:txBody>
          <a:bodyPr wrap="square" lIns="182880" tIns="146304" rIns="182880" bIns="146304" rtlCol="0">
            <a:spAutoFit/>
          </a:bodyPr>
          <a:lstStyle/>
          <a:p>
            <a:pPr algn="ctr">
              <a:lnSpc>
                <a:spcPct val="90000"/>
              </a:lnSpc>
              <a:spcAft>
                <a:spcPts val="1800"/>
              </a:spcAft>
            </a:pPr>
            <a:r>
              <a:rPr lang="en-US" sz="5400" dirty="0">
                <a:gradFill>
                  <a:gsLst>
                    <a:gs pos="2917">
                      <a:schemeClr val="tx1"/>
                    </a:gs>
                    <a:gs pos="30000">
                      <a:schemeClr val="tx1"/>
                    </a:gs>
                  </a:gsLst>
                  <a:lin ang="5400000" scaled="0"/>
                </a:gradFill>
                <a:latin typeface="+mj-lt"/>
              </a:rPr>
              <a:t>Please complete the session survey in the mobile app.</a:t>
            </a:r>
          </a:p>
        </p:txBody>
      </p:sp>
      <p:sp>
        <p:nvSpPr>
          <p:cNvPr id="20" name="Oval 19">
            <a:extLst>
              <a:ext uri="{FF2B5EF4-FFF2-40B4-BE49-F238E27FC236}">
                <a16:creationId xmlns:a16="http://schemas.microsoft.com/office/drawing/2014/main" id="{1B30FC2A-8A88-4BBB-82D2-6C57A331C334}"/>
              </a:ext>
            </a:extLst>
          </p:cNvPr>
          <p:cNvSpPr/>
          <p:nvPr userDrawn="1"/>
        </p:nvSpPr>
        <p:spPr bwMode="auto">
          <a:xfrm>
            <a:off x="6370320" y="1445838"/>
            <a:ext cx="1889760" cy="18897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365760"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501" b="1" dirty="0">
                <a:gradFill>
                  <a:gsLst>
                    <a:gs pos="0">
                      <a:srgbClr val="FFFFFF"/>
                    </a:gs>
                    <a:gs pos="100000">
                      <a:srgbClr val="FFFFFF"/>
                    </a:gs>
                  </a:gsLst>
                  <a:lin ang="5400000" scaled="0"/>
                </a:gradFill>
                <a:ea typeface="Segoe UI" pitchFamily="34" charset="0"/>
                <a:cs typeface="Segoe UI" pitchFamily="34" charset="0"/>
              </a:rPr>
              <a:t>!</a:t>
            </a:r>
          </a:p>
        </p:txBody>
      </p:sp>
      <p:pic>
        <p:nvPicPr>
          <p:cNvPr id="8" name="Graphic 7">
            <a:extLst>
              <a:ext uri="{FF2B5EF4-FFF2-40B4-BE49-F238E27FC236}">
                <a16:creationId xmlns:a16="http://schemas.microsoft.com/office/drawing/2014/main" id="{610FDA27-4322-4C3E-9A09-4971448011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9" name="Picture 8">
            <a:extLst>
              <a:ext uri="{FF2B5EF4-FFF2-40B4-BE49-F238E27FC236}">
                <a16:creationId xmlns:a16="http://schemas.microsoft.com/office/drawing/2014/main" id="{A7A8F7CC-5189-46C6-945E-BC4699DBAA94}"/>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
        <p:nvSpPr>
          <p:cNvPr id="10" name="TextBox 3">
            <a:extLst>
              <a:ext uri="{FF2B5EF4-FFF2-40B4-BE49-F238E27FC236}">
                <a16:creationId xmlns:a16="http://schemas.microsoft.com/office/drawing/2014/main" id="{C62229FC-3994-4064-8AD0-9F75021275FC}"/>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spTree>
    <p:extLst>
      <p:ext uri="{BB962C8B-B14F-4D97-AF65-F5344CB8AC3E}">
        <p14:creationId xmlns:p14="http://schemas.microsoft.com/office/powerpoint/2010/main" val="3122096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_1">
    <p:spTree>
      <p:nvGrpSpPr>
        <p:cNvPr id="1" name=""/>
        <p:cNvGrpSpPr/>
        <p:nvPr/>
      </p:nvGrpSpPr>
      <p:grpSpPr>
        <a:xfrm>
          <a:off x="0" y="0"/>
          <a:ext cx="0" cy="0"/>
          <a:chOff x="0" y="0"/>
          <a:chExt cx="0" cy="0"/>
        </a:xfrm>
      </p:grpSpPr>
      <p:pic>
        <p:nvPicPr>
          <p:cNvPr id="3" name="Picture 2" descr="A picture containing object&#10;&#10;Description automatically generated">
            <a:extLst>
              <a:ext uri="{FF2B5EF4-FFF2-40B4-BE49-F238E27FC236}">
                <a16:creationId xmlns:a16="http://schemas.microsoft.com/office/drawing/2014/main" id="{F5B14970-C2E8-4A37-BFB0-515DE45B71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4630400" cy="8229602"/>
          </a:xfrm>
          <a:prstGeom prst="rect">
            <a:avLst/>
          </a:prstGeom>
        </p:spPr>
      </p:pic>
      <p:sp>
        <p:nvSpPr>
          <p:cNvPr id="10" name="Title 4">
            <a:extLst>
              <a:ext uri="{FF2B5EF4-FFF2-40B4-BE49-F238E27FC236}">
                <a16:creationId xmlns:a16="http://schemas.microsoft.com/office/drawing/2014/main" id="{40F0A962-F39A-4F7C-AFB8-1D55B110FA1F}"/>
              </a:ext>
            </a:extLst>
          </p:cNvPr>
          <p:cNvSpPr>
            <a:spLocks noGrp="1"/>
          </p:cNvSpPr>
          <p:nvPr>
            <p:ph type="title" hasCustomPrompt="1"/>
          </p:nvPr>
        </p:nvSpPr>
        <p:spPr bwMode="white">
          <a:xfrm>
            <a:off x="323850" y="2225992"/>
            <a:ext cx="10001250" cy="3203258"/>
          </a:xfrm>
        </p:spPr>
        <p:txBody>
          <a:bodyPr lIns="182880" tIns="146304" rIns="182880" bIns="146304"/>
          <a:lstStyle>
            <a:lvl1pPr marL="171450" indent="-171450" algn="l">
              <a:defRPr sz="5400">
                <a:solidFill>
                  <a:schemeClr val="tx1"/>
                </a:solidFill>
              </a:defRPr>
            </a:lvl1pPr>
          </a:lstStyle>
          <a:p>
            <a:r>
              <a:rPr lang="en-US" dirty="0"/>
              <a:t>“Lorem ipsum dolor sit </a:t>
            </a:r>
            <a:r>
              <a:rPr lang="en-US" dirty="0" err="1"/>
              <a:t>amet</a:t>
            </a:r>
            <a:r>
              <a:rPr lang="en-US" dirty="0"/>
              <a:t>, </a:t>
            </a:r>
            <a:r>
              <a:rPr lang="en-US" dirty="0" err="1"/>
              <a:t>consectetuer</a:t>
            </a:r>
            <a:r>
              <a:rPr lang="en-US" dirty="0"/>
              <a:t> adipiscing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11" name="Text Placeholder 6">
            <a:extLst>
              <a:ext uri="{FF2B5EF4-FFF2-40B4-BE49-F238E27FC236}">
                <a16:creationId xmlns:a16="http://schemas.microsoft.com/office/drawing/2014/main" id="{26FA47B6-AF7F-4583-B619-AA67D7C65CDC}"/>
              </a:ext>
            </a:extLst>
          </p:cNvPr>
          <p:cNvSpPr>
            <a:spLocks noGrp="1"/>
          </p:cNvSpPr>
          <p:nvPr>
            <p:ph type="body" sz="quarter" idx="10" hasCustomPrompt="1"/>
          </p:nvPr>
        </p:nvSpPr>
        <p:spPr bwMode="white">
          <a:xfrm>
            <a:off x="4123373" y="5640645"/>
            <a:ext cx="6201728" cy="683264"/>
          </a:xfrm>
        </p:spPr>
        <p:txBody>
          <a:bodyPr lIns="182880" tIns="146304" rIns="182880" bIns="146304"/>
          <a:lstStyle>
            <a:lvl1pPr marL="228600" indent="0" algn="r">
              <a:buNone/>
              <a:defRPr sz="2800" b="1">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vl2pPr marL="403389" indent="0">
              <a:buNone/>
              <a:defRPr>
                <a:gradFill>
                  <a:gsLst>
                    <a:gs pos="1250">
                      <a:schemeClr val="bg1"/>
                    </a:gs>
                    <a:gs pos="100000">
                      <a:schemeClr val="bg1"/>
                    </a:gs>
                  </a:gsLst>
                  <a:lin ang="5400000" scaled="0"/>
                </a:gradFill>
              </a:defRPr>
            </a:lvl2pPr>
            <a:lvl3pPr marL="672314" indent="0">
              <a:buNone/>
              <a:defRPr>
                <a:gradFill>
                  <a:gsLst>
                    <a:gs pos="1250">
                      <a:schemeClr val="bg1"/>
                    </a:gs>
                    <a:gs pos="100000">
                      <a:schemeClr val="bg1"/>
                    </a:gs>
                  </a:gsLst>
                  <a:lin ang="5400000" scaled="0"/>
                </a:gradFill>
              </a:defRPr>
            </a:lvl3pPr>
            <a:lvl4pPr marL="941238" indent="0">
              <a:buNone/>
              <a:defRPr>
                <a:gradFill>
                  <a:gsLst>
                    <a:gs pos="1250">
                      <a:schemeClr val="bg1"/>
                    </a:gs>
                    <a:gs pos="100000">
                      <a:schemeClr val="bg1"/>
                    </a:gs>
                  </a:gsLst>
                  <a:lin ang="5400000" scaled="0"/>
                </a:gradFill>
              </a:defRPr>
            </a:lvl4pPr>
            <a:lvl5pPr marL="1210163" indent="0">
              <a:buNone/>
              <a:defRPr>
                <a:gradFill>
                  <a:gsLst>
                    <a:gs pos="1250">
                      <a:schemeClr val="bg1"/>
                    </a:gs>
                    <a:gs pos="100000">
                      <a:schemeClr val="bg1"/>
                    </a:gs>
                  </a:gsLst>
                  <a:lin ang="5400000" scaled="0"/>
                </a:gradFill>
              </a:defRPr>
            </a:lvl5pPr>
          </a:lstStyle>
          <a:p>
            <a:pPr lvl="0"/>
            <a:r>
              <a:rPr lang="en-US" dirty="0"/>
              <a:t>Quotation Author</a:t>
            </a:r>
          </a:p>
        </p:txBody>
      </p:sp>
      <p:sp>
        <p:nvSpPr>
          <p:cNvPr id="9" name="TextBox 3">
            <a:extLst>
              <a:ext uri="{FF2B5EF4-FFF2-40B4-BE49-F238E27FC236}">
                <a16:creationId xmlns:a16="http://schemas.microsoft.com/office/drawing/2014/main" id="{D83199C5-2735-42A4-BE14-F826AB642B3E}"/>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pic>
        <p:nvPicPr>
          <p:cNvPr id="12" name="Graphic 11">
            <a:extLst>
              <a:ext uri="{FF2B5EF4-FFF2-40B4-BE49-F238E27FC236}">
                <a16:creationId xmlns:a16="http://schemas.microsoft.com/office/drawing/2014/main" id="{E2DB318C-E278-4A7B-94FC-23D45A4EC81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8" name="Picture 7">
            <a:extLst>
              <a:ext uri="{FF2B5EF4-FFF2-40B4-BE49-F238E27FC236}">
                <a16:creationId xmlns:a16="http://schemas.microsoft.com/office/drawing/2014/main" id="{FF9451B9-5BE3-4A0F-AA8D-62F8E5F49A27}"/>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
        <p:nvSpPr>
          <p:cNvPr id="15" name="Text Placeholder 6">
            <a:extLst>
              <a:ext uri="{FF2B5EF4-FFF2-40B4-BE49-F238E27FC236}">
                <a16:creationId xmlns:a16="http://schemas.microsoft.com/office/drawing/2014/main" id="{F78CCF1D-C382-4338-9CBC-EE540D3CAB4F}"/>
              </a:ext>
            </a:extLst>
          </p:cNvPr>
          <p:cNvSpPr>
            <a:spLocks noGrp="1"/>
          </p:cNvSpPr>
          <p:nvPr>
            <p:ph type="body" sz="quarter" idx="11" hasCustomPrompt="1"/>
          </p:nvPr>
        </p:nvSpPr>
        <p:spPr bwMode="white">
          <a:xfrm>
            <a:off x="4123373" y="6202680"/>
            <a:ext cx="6201728" cy="683264"/>
          </a:xfrm>
        </p:spPr>
        <p:txBody>
          <a:bodyPr lIns="182880" tIns="146304" rIns="182880" bIns="146304"/>
          <a:lstStyle>
            <a:lvl1pPr marL="228600" indent="0" algn="r">
              <a:buNone/>
              <a:defRPr sz="2800" b="0">
                <a:solidFill>
                  <a:schemeClr val="tx1"/>
                </a:solidFill>
                <a:latin typeface="+mj-lt"/>
                <a:ea typeface="Amazon Ember Heavy" panose="020B0803020204020204" pitchFamily="34" charset="0"/>
                <a:cs typeface="Amazon Ember Heavy" panose="020B0803020204020204" pitchFamily="34" charset="0"/>
              </a:defRPr>
            </a:lvl1pPr>
            <a:lvl2pPr marL="403389" indent="0">
              <a:buNone/>
              <a:defRPr>
                <a:gradFill>
                  <a:gsLst>
                    <a:gs pos="1250">
                      <a:schemeClr val="bg1"/>
                    </a:gs>
                    <a:gs pos="100000">
                      <a:schemeClr val="bg1"/>
                    </a:gs>
                  </a:gsLst>
                  <a:lin ang="5400000" scaled="0"/>
                </a:gradFill>
              </a:defRPr>
            </a:lvl2pPr>
            <a:lvl3pPr marL="672314" indent="0">
              <a:buNone/>
              <a:defRPr>
                <a:gradFill>
                  <a:gsLst>
                    <a:gs pos="1250">
                      <a:schemeClr val="bg1"/>
                    </a:gs>
                    <a:gs pos="100000">
                      <a:schemeClr val="bg1"/>
                    </a:gs>
                  </a:gsLst>
                  <a:lin ang="5400000" scaled="0"/>
                </a:gradFill>
              </a:defRPr>
            </a:lvl3pPr>
            <a:lvl4pPr marL="941238" indent="0">
              <a:buNone/>
              <a:defRPr>
                <a:gradFill>
                  <a:gsLst>
                    <a:gs pos="1250">
                      <a:schemeClr val="bg1"/>
                    </a:gs>
                    <a:gs pos="100000">
                      <a:schemeClr val="bg1"/>
                    </a:gs>
                  </a:gsLst>
                  <a:lin ang="5400000" scaled="0"/>
                </a:gradFill>
              </a:defRPr>
            </a:lvl4pPr>
            <a:lvl5pPr marL="1210163" indent="0">
              <a:buNone/>
              <a:defRPr>
                <a:gradFill>
                  <a:gsLst>
                    <a:gs pos="1250">
                      <a:schemeClr val="bg1"/>
                    </a:gs>
                    <a:gs pos="100000">
                      <a:schemeClr val="bg1"/>
                    </a:gs>
                  </a:gsLst>
                  <a:lin ang="5400000" scaled="0"/>
                </a:gradFill>
              </a:defRPr>
            </a:lvl5pPr>
          </a:lstStyle>
          <a:p>
            <a:pPr lvl="0"/>
            <a:r>
              <a:rPr lang="en-US" dirty="0"/>
              <a:t>Title</a:t>
            </a:r>
          </a:p>
        </p:txBody>
      </p:sp>
    </p:spTree>
    <p:extLst>
      <p:ext uri="{BB962C8B-B14F-4D97-AF65-F5344CB8AC3E}">
        <p14:creationId xmlns:p14="http://schemas.microsoft.com/office/powerpoint/2010/main" val="3631019243"/>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hank_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80608-56C9-4EDC-96A7-AD16C89CE9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1" name="Text Placeholder 2">
            <a:extLst>
              <a:ext uri="{FF2B5EF4-FFF2-40B4-BE49-F238E27FC236}">
                <a16:creationId xmlns:a16="http://schemas.microsoft.com/office/drawing/2014/main" id="{FAAD6B90-3239-487B-90E2-DA3FBBFC9D3B}"/>
              </a:ext>
            </a:extLst>
          </p:cNvPr>
          <p:cNvSpPr>
            <a:spLocks noGrp="1"/>
          </p:cNvSpPr>
          <p:nvPr>
            <p:ph type="body" sz="quarter" idx="14" hasCustomPrompt="1"/>
          </p:nvPr>
        </p:nvSpPr>
        <p:spPr bwMode="white">
          <a:xfrm>
            <a:off x="323851" y="4235192"/>
            <a:ext cx="6130438" cy="534928"/>
          </a:xfrm>
        </p:spPr>
        <p:txBody>
          <a:bodyPr lIns="182880" tIns="146304" rIns="182880" bIns="146304">
            <a:noAutofit/>
          </a:bodyPr>
          <a:lstStyle>
            <a:lvl1pPr marL="0" indent="0">
              <a:spcBef>
                <a:spcPts val="0"/>
              </a:spcBef>
              <a:buNone/>
              <a:defRPr lang="en-US" sz="2800" b="0" kern="1200" spc="0" baseline="0"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p:txBody>
      </p:sp>
      <p:sp>
        <p:nvSpPr>
          <p:cNvPr id="16" name="TextBox 15">
            <a:extLst>
              <a:ext uri="{FF2B5EF4-FFF2-40B4-BE49-F238E27FC236}">
                <a16:creationId xmlns:a16="http://schemas.microsoft.com/office/drawing/2014/main" id="{038B4B94-EB11-421A-9F05-9547D4AD928A}"/>
              </a:ext>
            </a:extLst>
          </p:cNvPr>
          <p:cNvSpPr txBox="1"/>
          <p:nvPr userDrawn="1"/>
        </p:nvSpPr>
        <p:spPr bwMode="white">
          <a:xfrm>
            <a:off x="323086" y="2209619"/>
            <a:ext cx="11975594" cy="1905181"/>
          </a:xfrm>
          <a:prstGeom prst="rect">
            <a:avLst/>
          </a:prstGeom>
          <a:noFill/>
        </p:spPr>
        <p:txBody>
          <a:bodyPr vert="horz" wrap="square" lIns="182880" tIns="91440" rIns="146304" bIns="91440" rtlCol="0" anchor="t" anchorCtr="0">
            <a:noAutofit/>
          </a:bodyPr>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sz="11501" dirty="0">
                <a:solidFill>
                  <a:schemeClr val="tx1"/>
                </a:solidFill>
              </a:rPr>
              <a:t>Thank you!</a:t>
            </a:r>
          </a:p>
        </p:txBody>
      </p:sp>
      <p:sp>
        <p:nvSpPr>
          <p:cNvPr id="7" name="TextBox 3">
            <a:extLst>
              <a:ext uri="{FF2B5EF4-FFF2-40B4-BE49-F238E27FC236}">
                <a16:creationId xmlns:a16="http://schemas.microsoft.com/office/drawing/2014/main" id="{6FD7AE97-D5ED-4255-8514-5D5D8D9AA7C8}"/>
              </a:ext>
            </a:extLst>
          </p:cNvPr>
          <p:cNvSpPr txBox="1">
            <a:spLocks noChangeArrowheads="1"/>
          </p:cNvSpPr>
          <p:nvPr userDrawn="1"/>
        </p:nvSpPr>
        <p:spPr bwMode="white">
          <a:xfrm>
            <a:off x="5334000" y="7596465"/>
            <a:ext cx="3962400" cy="1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1" b="0" i="0" dirty="0">
                <a:solidFill>
                  <a:schemeClr val="tx1"/>
                </a:solidFill>
                <a:latin typeface="Amazon Ember" charset="0"/>
                <a:ea typeface="Amazon Ember" charset="0"/>
                <a:cs typeface="Amazon Ember" charset="0"/>
              </a:rPr>
              <a:t>© 2019, Amazon Web Services, Inc. or its affiliates. All rights reserved.</a:t>
            </a:r>
          </a:p>
        </p:txBody>
      </p:sp>
      <p:pic>
        <p:nvPicPr>
          <p:cNvPr id="8" name="Graphic 7">
            <a:extLst>
              <a:ext uri="{FF2B5EF4-FFF2-40B4-BE49-F238E27FC236}">
                <a16:creationId xmlns:a16="http://schemas.microsoft.com/office/drawing/2014/main" id="{891AA3FF-AB9F-47F3-AFB2-F9CADB0930F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568" y="7473859"/>
            <a:ext cx="1075501" cy="245214"/>
          </a:xfrm>
          <a:prstGeom prst="rect">
            <a:avLst/>
          </a:prstGeom>
        </p:spPr>
      </p:pic>
      <p:pic>
        <p:nvPicPr>
          <p:cNvPr id="12" name="Picture 11">
            <a:extLst>
              <a:ext uri="{FF2B5EF4-FFF2-40B4-BE49-F238E27FC236}">
                <a16:creationId xmlns:a16="http://schemas.microsoft.com/office/drawing/2014/main" id="{97A72327-9D6E-4E5B-9A0B-90FF1C6BE563}"/>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3461357" y="7543579"/>
            <a:ext cx="649178" cy="388110"/>
          </a:xfrm>
          <a:prstGeom prst="rect">
            <a:avLst/>
          </a:prstGeom>
        </p:spPr>
      </p:pic>
      <p:sp>
        <p:nvSpPr>
          <p:cNvPr id="13" name="Text Placeholder 2">
            <a:extLst>
              <a:ext uri="{FF2B5EF4-FFF2-40B4-BE49-F238E27FC236}">
                <a16:creationId xmlns:a16="http://schemas.microsoft.com/office/drawing/2014/main" id="{FAF418EF-2579-444C-81E0-00BA1D3B84F9}"/>
              </a:ext>
            </a:extLst>
          </p:cNvPr>
          <p:cNvSpPr>
            <a:spLocks noGrp="1"/>
          </p:cNvSpPr>
          <p:nvPr>
            <p:ph type="body" sz="quarter" idx="15" hasCustomPrompt="1"/>
          </p:nvPr>
        </p:nvSpPr>
        <p:spPr bwMode="white">
          <a:xfrm>
            <a:off x="323851" y="4783842"/>
            <a:ext cx="6130438" cy="534928"/>
          </a:xfrm>
        </p:spPr>
        <p:txBody>
          <a:bodyPr lIns="182880" tIns="146304" rIns="182880" bIns="146304">
            <a:noAutofit/>
          </a:bodyPr>
          <a:lstStyle>
            <a:lvl1pPr marL="0" indent="0">
              <a:spcBef>
                <a:spcPts val="0"/>
              </a:spcBef>
              <a:buNone/>
              <a:defRPr lang="en-US" sz="2800" b="0" kern="1200" spc="0" baseline="0" dirty="0">
                <a:solidFill>
                  <a:schemeClr val="tx1"/>
                </a:solidFill>
                <a:latin typeface="+mj-lt"/>
                <a:ea typeface="Amazon Ember Heavy" panose="020B0803020204020204" pitchFamily="34" charset="0"/>
                <a:cs typeface="Amazon Ember Heavy" panose="020B08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Contact information</a:t>
            </a:r>
          </a:p>
        </p:txBody>
      </p:sp>
    </p:spTree>
    <p:extLst>
      <p:ext uri="{BB962C8B-B14F-4D97-AF65-F5344CB8AC3E}">
        <p14:creationId xmlns:p14="http://schemas.microsoft.com/office/powerpoint/2010/main" val="36942937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_Image_Center">
    <p:spTree>
      <p:nvGrpSpPr>
        <p:cNvPr id="1" name=""/>
        <p:cNvGrpSpPr/>
        <p:nvPr/>
      </p:nvGrpSpPr>
      <p:grpSpPr>
        <a:xfrm>
          <a:off x="0" y="0"/>
          <a:ext cx="0" cy="0"/>
          <a:chOff x="0" y="0"/>
          <a:chExt cx="0" cy="0"/>
        </a:xfrm>
      </p:grpSpPr>
      <p:sp>
        <p:nvSpPr>
          <p:cNvPr id="11"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40" y="1645920"/>
            <a:ext cx="13514832" cy="5338152"/>
          </a:xfrm>
          <a:prstGeom prst="rect">
            <a:avLst/>
          </a:prstGeom>
        </p:spPr>
        <p:txBody>
          <a:bodyPr/>
          <a:lstStyle/>
          <a:p>
            <a:endParaRPr lang="en-US"/>
          </a:p>
        </p:txBody>
      </p:sp>
    </p:spTree>
    <p:extLst>
      <p:ext uri="{BB962C8B-B14F-4D97-AF65-F5344CB8AC3E}">
        <p14:creationId xmlns:p14="http://schemas.microsoft.com/office/powerpoint/2010/main" val="29846008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Blank page">
    <p:spTree>
      <p:nvGrpSpPr>
        <p:cNvPr id="1" name=""/>
        <p:cNvGrpSpPr/>
        <p:nvPr/>
      </p:nvGrpSpPr>
      <p:grpSpPr>
        <a:xfrm>
          <a:off x="0" y="0"/>
          <a:ext cx="0" cy="0"/>
          <a:chOff x="0" y="0"/>
          <a:chExt cx="0" cy="0"/>
        </a:xfrm>
      </p:grpSpPr>
      <p:sp>
        <p:nvSpPr>
          <p:cNvPr id="177" name="Title Text"/>
          <p:cNvSpPr txBox="1">
            <a:spLocks noGrp="1"/>
          </p:cNvSpPr>
          <p:nvPr>
            <p:ph type="title"/>
          </p:nvPr>
        </p:nvSpPr>
        <p:spPr>
          <a:xfrm>
            <a:off x="538863" y="183898"/>
            <a:ext cx="13128486" cy="1371602"/>
          </a:xfrm>
          <a:prstGeom prst="rect">
            <a:avLst/>
          </a:prstGeom>
        </p:spPr>
        <p:txBody>
          <a:bodyPr/>
          <a:lstStyle/>
          <a:p>
            <a:r>
              <a:t>Title Text</a:t>
            </a:r>
          </a:p>
        </p:txBody>
      </p:sp>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571100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_Bleed_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0" y="1"/>
            <a:ext cx="14630400" cy="8229598"/>
          </a:xfrm>
          <a:prstGeom prst="rect">
            <a:avLst/>
          </a:prstGeom>
        </p:spPr>
        <p:txBody>
          <a:bodyPr/>
          <a:lstStyle/>
          <a:p>
            <a:endParaRPr lang="en-US" dirty="0"/>
          </a:p>
        </p:txBody>
      </p:sp>
      <p:sp>
        <p:nvSpPr>
          <p:cNvPr id="11" name="Title 1"/>
          <p:cNvSpPr>
            <a:spLocks noGrp="1"/>
          </p:cNvSpPr>
          <p:nvPr>
            <p:ph type="title"/>
          </p:nvPr>
        </p:nvSpPr>
        <p:spPr>
          <a:xfrm>
            <a:off x="548640" y="183898"/>
            <a:ext cx="13510260" cy="873186"/>
          </a:xfrm>
        </p:spPr>
        <p:txBody>
          <a:bodyPr>
            <a:normAutofit/>
          </a:bodyPr>
          <a:lstStyle>
            <a:lvl1pPr>
              <a:defRPr sz="3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1557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_Logo_Customer_Wall">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2307"/>
          </a:xfrm>
        </p:spPr>
        <p:txBody>
          <a:bodyPr/>
          <a:lstStyle/>
          <a:p>
            <a:r>
              <a:rPr lang="en-US" dirty="0"/>
              <a:t>Click to edit Master title style</a:t>
            </a:r>
          </a:p>
        </p:txBody>
      </p:sp>
      <p:sp>
        <p:nvSpPr>
          <p:cNvPr id="4" name="Rectangle 3">
            <a:extLst>
              <a:ext uri="{FF2B5EF4-FFF2-40B4-BE49-F238E27FC236}">
                <a16:creationId xmlns:a16="http://schemas.microsoft.com/office/drawing/2014/main" id="{1A65E46D-C0D2-7642-AF47-40070CB7653A}"/>
              </a:ext>
            </a:extLst>
          </p:cNvPr>
          <p:cNvSpPr/>
          <p:nvPr userDrawn="1"/>
        </p:nvSpPr>
        <p:spPr>
          <a:xfrm>
            <a:off x="0" y="1645920"/>
            <a:ext cx="14630400" cy="5329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08" dirty="0"/>
          </a:p>
        </p:txBody>
      </p:sp>
      <p:sp>
        <p:nvSpPr>
          <p:cNvPr id="15" name="Picture Placeholder 2"/>
          <p:cNvSpPr>
            <a:spLocks noGrp="1"/>
          </p:cNvSpPr>
          <p:nvPr>
            <p:ph type="pic" sz="quarter" idx="16"/>
          </p:nvPr>
        </p:nvSpPr>
        <p:spPr>
          <a:xfrm>
            <a:off x="946674" y="2502419"/>
            <a:ext cx="2028989" cy="1518157"/>
          </a:xfrm>
          <a:prstGeom prst="rect">
            <a:avLst/>
          </a:prstGeom>
        </p:spPr>
        <p:txBody>
          <a:bodyPr>
            <a:normAutofit/>
          </a:bodyPr>
          <a:lstStyle>
            <a:lvl1pPr>
              <a:defRPr sz="2240">
                <a:solidFill>
                  <a:schemeClr val="bg1"/>
                </a:solidFill>
              </a:defRPr>
            </a:lvl1pPr>
          </a:lstStyle>
          <a:p>
            <a:r>
              <a:rPr lang="en-US" dirty="0"/>
              <a:t>Drag picture to placeholder or click icon to add</a:t>
            </a:r>
          </a:p>
        </p:txBody>
      </p:sp>
      <p:sp>
        <p:nvSpPr>
          <p:cNvPr id="16" name="Picture Placeholder 2"/>
          <p:cNvSpPr>
            <a:spLocks noGrp="1"/>
          </p:cNvSpPr>
          <p:nvPr>
            <p:ph type="pic" sz="quarter" idx="17"/>
          </p:nvPr>
        </p:nvSpPr>
        <p:spPr>
          <a:xfrm>
            <a:off x="4328298"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7" name="Picture Placeholder 2"/>
          <p:cNvSpPr>
            <a:spLocks noGrp="1"/>
          </p:cNvSpPr>
          <p:nvPr>
            <p:ph type="pic" sz="quarter" idx="18"/>
          </p:nvPr>
        </p:nvSpPr>
        <p:spPr>
          <a:xfrm>
            <a:off x="7709922"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8" name="Picture Placeholder 2"/>
          <p:cNvSpPr>
            <a:spLocks noGrp="1"/>
          </p:cNvSpPr>
          <p:nvPr>
            <p:ph type="pic" sz="quarter" idx="19"/>
          </p:nvPr>
        </p:nvSpPr>
        <p:spPr>
          <a:xfrm>
            <a:off x="11091547"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9" name="Picture Placeholder 2">
            <a:extLst>
              <a:ext uri="{FF2B5EF4-FFF2-40B4-BE49-F238E27FC236}">
                <a16:creationId xmlns:a16="http://schemas.microsoft.com/office/drawing/2014/main" id="{F1543634-A736-BA4B-A10A-31EE0B13FC13}"/>
              </a:ext>
            </a:extLst>
          </p:cNvPr>
          <p:cNvSpPr>
            <a:spLocks noGrp="1"/>
          </p:cNvSpPr>
          <p:nvPr>
            <p:ph type="pic" sz="quarter" idx="20"/>
          </p:nvPr>
        </p:nvSpPr>
        <p:spPr>
          <a:xfrm>
            <a:off x="946674"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0" name="Picture Placeholder 2">
            <a:extLst>
              <a:ext uri="{FF2B5EF4-FFF2-40B4-BE49-F238E27FC236}">
                <a16:creationId xmlns:a16="http://schemas.microsoft.com/office/drawing/2014/main" id="{31DBC551-9315-1F45-A672-93EB06007494}"/>
              </a:ext>
            </a:extLst>
          </p:cNvPr>
          <p:cNvSpPr>
            <a:spLocks noGrp="1"/>
          </p:cNvSpPr>
          <p:nvPr>
            <p:ph type="pic" sz="quarter" idx="21"/>
          </p:nvPr>
        </p:nvSpPr>
        <p:spPr>
          <a:xfrm>
            <a:off x="4328298"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1" name="Picture Placeholder 2">
            <a:extLst>
              <a:ext uri="{FF2B5EF4-FFF2-40B4-BE49-F238E27FC236}">
                <a16:creationId xmlns:a16="http://schemas.microsoft.com/office/drawing/2014/main" id="{AB66963A-7841-B341-A47C-7BEFE1F8B8CA}"/>
              </a:ext>
            </a:extLst>
          </p:cNvPr>
          <p:cNvSpPr>
            <a:spLocks noGrp="1"/>
          </p:cNvSpPr>
          <p:nvPr>
            <p:ph type="pic" sz="quarter" idx="22"/>
          </p:nvPr>
        </p:nvSpPr>
        <p:spPr>
          <a:xfrm>
            <a:off x="7709922"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2" name="Picture Placeholder 2">
            <a:extLst>
              <a:ext uri="{FF2B5EF4-FFF2-40B4-BE49-F238E27FC236}">
                <a16:creationId xmlns:a16="http://schemas.microsoft.com/office/drawing/2014/main" id="{7E808491-1004-3A44-87DD-41D21C9E39C3}"/>
              </a:ext>
            </a:extLst>
          </p:cNvPr>
          <p:cNvSpPr>
            <a:spLocks noGrp="1"/>
          </p:cNvSpPr>
          <p:nvPr>
            <p:ph type="pic" sz="quarter" idx="23"/>
          </p:nvPr>
        </p:nvSpPr>
        <p:spPr>
          <a:xfrm>
            <a:off x="11091547" y="4696978"/>
            <a:ext cx="2028989" cy="1518157"/>
          </a:xfrm>
          <a:prstGeom prst="rect">
            <a:avLst/>
          </a:prstGeom>
        </p:spPr>
        <p:txBody>
          <a:bodyPr>
            <a:normAutofit/>
          </a:bodyPr>
          <a:lstStyle>
            <a:lvl1pPr>
              <a:defRPr sz="2240">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83720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Logo_Customer_Wall">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9" name="Picture Placeholder 2"/>
          <p:cNvSpPr>
            <a:spLocks noGrp="1"/>
          </p:cNvSpPr>
          <p:nvPr>
            <p:ph type="pic" sz="quarter" idx="20"/>
          </p:nvPr>
        </p:nvSpPr>
        <p:spPr>
          <a:xfrm>
            <a:off x="543902" y="1873467"/>
            <a:ext cx="3078480" cy="1761067"/>
          </a:xfrm>
          <a:prstGeom prst="rect">
            <a:avLst/>
          </a:prstGeom>
        </p:spPr>
        <p:txBody>
          <a:bodyPr>
            <a:normAutofit/>
          </a:bodyPr>
          <a:lstStyle>
            <a:lvl1pPr>
              <a:defRPr sz="2200">
                <a:solidFill>
                  <a:srgbClr val="C2C2C1"/>
                </a:solidFill>
              </a:defRPr>
            </a:lvl1pPr>
          </a:lstStyle>
          <a:p>
            <a:r>
              <a:rPr lang="en-US" dirty="0"/>
              <a:t>Drag picture to placeholder or click icon to add</a:t>
            </a:r>
          </a:p>
        </p:txBody>
      </p:sp>
      <p:sp>
        <p:nvSpPr>
          <p:cNvPr id="10" name="Picture Placeholder 2"/>
          <p:cNvSpPr>
            <a:spLocks noGrp="1"/>
          </p:cNvSpPr>
          <p:nvPr>
            <p:ph type="pic" sz="quarter" idx="21"/>
          </p:nvPr>
        </p:nvSpPr>
        <p:spPr>
          <a:xfrm>
            <a:off x="5566893" y="1873467"/>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1" name="Picture Placeholder 2"/>
          <p:cNvSpPr>
            <a:spLocks noGrp="1"/>
          </p:cNvSpPr>
          <p:nvPr>
            <p:ph type="pic" sz="quarter" idx="22"/>
          </p:nvPr>
        </p:nvSpPr>
        <p:spPr>
          <a:xfrm>
            <a:off x="10599958" y="1873467"/>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2" name="Picture Placeholder 2"/>
          <p:cNvSpPr>
            <a:spLocks noGrp="1"/>
          </p:cNvSpPr>
          <p:nvPr>
            <p:ph type="pic" sz="quarter" idx="23"/>
          </p:nvPr>
        </p:nvSpPr>
        <p:spPr>
          <a:xfrm>
            <a:off x="543902"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3" name="Picture Placeholder 2"/>
          <p:cNvSpPr>
            <a:spLocks noGrp="1"/>
          </p:cNvSpPr>
          <p:nvPr>
            <p:ph type="pic" sz="quarter" idx="24"/>
          </p:nvPr>
        </p:nvSpPr>
        <p:spPr>
          <a:xfrm>
            <a:off x="5566893"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4" name="Picture Placeholder 2"/>
          <p:cNvSpPr>
            <a:spLocks noGrp="1"/>
          </p:cNvSpPr>
          <p:nvPr>
            <p:ph type="pic" sz="quarter" idx="25"/>
          </p:nvPr>
        </p:nvSpPr>
        <p:spPr>
          <a:xfrm>
            <a:off x="10599958"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8614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able Placeholder 3">
            <a:extLst>
              <a:ext uri="{FF2B5EF4-FFF2-40B4-BE49-F238E27FC236}">
                <a16:creationId xmlns:a16="http://schemas.microsoft.com/office/drawing/2014/main" id="{D7DA888D-68DB-9B44-9614-56AAAAE93DF7}"/>
              </a:ext>
            </a:extLst>
          </p:cNvPr>
          <p:cNvSpPr>
            <a:spLocks noGrp="1"/>
          </p:cNvSpPr>
          <p:nvPr>
            <p:ph type="tbl" sz="quarter" idx="10"/>
          </p:nvPr>
        </p:nvSpPr>
        <p:spPr>
          <a:xfrm>
            <a:off x="548640" y="1645920"/>
            <a:ext cx="13510260" cy="5003800"/>
          </a:xfrm>
          <a:prstGeom prst="rect">
            <a:avLst/>
          </a:prstGeom>
        </p:spPr>
        <p:txBody>
          <a:bodyPr/>
          <a:lstStyle/>
          <a:p>
            <a:endParaRPr lang="en-US" dirty="0"/>
          </a:p>
        </p:txBody>
      </p:sp>
    </p:spTree>
    <p:extLst>
      <p:ext uri="{BB962C8B-B14F-4D97-AF65-F5344CB8AC3E}">
        <p14:creationId xmlns:p14="http://schemas.microsoft.com/office/powerpoint/2010/main" val="78491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_Chart">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3186"/>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Chart Placeholder 5">
            <a:extLst>
              <a:ext uri="{FF2B5EF4-FFF2-40B4-BE49-F238E27FC236}">
                <a16:creationId xmlns:a16="http://schemas.microsoft.com/office/drawing/2014/main" id="{B3C77AD1-4897-A546-B977-5EB6406DD175}"/>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1434263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e_Chart">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6" name="Chart Placeholder 5">
            <a:extLst>
              <a:ext uri="{FF2B5EF4-FFF2-40B4-BE49-F238E27FC236}">
                <a16:creationId xmlns:a16="http://schemas.microsoft.com/office/drawing/2014/main" id="{A878172D-692F-8A47-81EA-89C129774DB9}"/>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3650599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ne_Chart">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Chart Placeholder 5">
            <a:extLst>
              <a:ext uri="{FF2B5EF4-FFF2-40B4-BE49-F238E27FC236}">
                <a16:creationId xmlns:a16="http://schemas.microsoft.com/office/drawing/2014/main" id="{08142378-5C5C-8B40-AD27-B9BE74F6EA71}"/>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59877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_of_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548640" y="183898"/>
            <a:ext cx="13510260" cy="993392"/>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548640" y="1645920"/>
            <a:ext cx="13510260" cy="4686301"/>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3025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_Slide_and_Subtitle">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1BB08B99-C266-CB41-AD06-12C934901626}"/>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hasCustomPrompt="1"/>
          </p:nvPr>
        </p:nvSpPr>
        <p:spPr>
          <a:xfrm>
            <a:off x="548640" y="3108960"/>
            <a:ext cx="12435840" cy="1488168"/>
          </a:xfrm>
        </p:spPr>
        <p:txBody>
          <a:bodyPr anchor="ctr">
            <a:noAutofit/>
          </a:bodyPr>
          <a:lstStyle>
            <a:lvl1pPr algn="l">
              <a:defRPr sz="9600" b="1" cap="none">
                <a:solidFill>
                  <a:schemeClr val="tx1"/>
                </a:solidFill>
              </a:defRPr>
            </a:lvl1pPr>
          </a:lstStyle>
          <a:p>
            <a:r>
              <a:rPr lang="en-US" dirty="0"/>
              <a:t>Q&amp;A</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spTree>
    <p:extLst>
      <p:ext uri="{BB962C8B-B14F-4D97-AF65-F5344CB8AC3E}">
        <p14:creationId xmlns:p14="http://schemas.microsoft.com/office/powerpoint/2010/main" val="8531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_Slide_and_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340E26-B0F6-0540-8F51-9CF877A48E26}"/>
              </a:ext>
            </a:extLst>
          </p:cNvPr>
          <p:cNvSpPr/>
          <p:nvPr userDrawn="1"/>
        </p:nvSpPr>
        <p:spPr>
          <a:xfrm>
            <a:off x="12984480" y="7351776"/>
            <a:ext cx="1328928" cy="6827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Thank you!</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pic>
        <p:nvPicPr>
          <p:cNvPr id="5" name="Picture 4" descr="A picture containing circuit&#10;&#10;Description automatically generated">
            <a:extLst>
              <a:ext uri="{FF2B5EF4-FFF2-40B4-BE49-F238E27FC236}">
                <a16:creationId xmlns:a16="http://schemas.microsoft.com/office/drawing/2014/main" id="{5B69008D-B32B-6543-BFC2-D908D36396FB}"/>
              </a:ext>
            </a:extLst>
          </p:cNvPr>
          <p:cNvPicPr>
            <a:picLocks noChangeAspect="1"/>
          </p:cNvPicPr>
          <p:nvPr userDrawn="1"/>
        </p:nvPicPr>
        <p:blipFill>
          <a:blip r:embed="rId2"/>
          <a:stretch>
            <a:fillRect/>
          </a:stretch>
        </p:blipFill>
        <p:spPr>
          <a:xfrm>
            <a:off x="0" y="0"/>
            <a:ext cx="14630400" cy="8229600"/>
          </a:xfrm>
          <a:prstGeom prst="rect">
            <a:avLst/>
          </a:prstGeom>
        </p:spPr>
      </p:pic>
      <p:pic>
        <p:nvPicPr>
          <p:cNvPr id="6" name="Picture 5">
            <a:extLst>
              <a:ext uri="{FF2B5EF4-FFF2-40B4-BE49-F238E27FC236}">
                <a16:creationId xmlns:a16="http://schemas.microsoft.com/office/drawing/2014/main" id="{EE6547C1-AC56-604D-B886-E570A90227CB}"/>
              </a:ext>
            </a:extLst>
          </p:cNvPr>
          <p:cNvPicPr>
            <a:picLocks noChangeAspect="1"/>
          </p:cNvPicPr>
          <p:nvPr userDrawn="1"/>
        </p:nvPicPr>
        <p:blipFill>
          <a:blip r:embed="rId3"/>
          <a:srcRect/>
          <a:stretch/>
        </p:blipFill>
        <p:spPr>
          <a:xfrm>
            <a:off x="548820" y="731520"/>
            <a:ext cx="1356939" cy="811458"/>
          </a:xfrm>
          <a:prstGeom prst="rect">
            <a:avLst/>
          </a:prstGeom>
        </p:spPr>
      </p:pic>
    </p:spTree>
    <p:extLst>
      <p:ext uri="{BB962C8B-B14F-4D97-AF65-F5344CB8AC3E}">
        <p14:creationId xmlns:p14="http://schemas.microsoft.com/office/powerpoint/2010/main" val="168002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_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a:xfrm>
            <a:off x="548639" y="183898"/>
            <a:ext cx="13514832" cy="904122"/>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C6085D32-5F7B-C44D-AB35-696D6A7B2BD3}"/>
              </a:ext>
            </a:extLst>
          </p:cNvPr>
          <p:cNvPicPr>
            <a:picLocks noChangeAspect="1"/>
          </p:cNvPicPr>
          <p:nvPr userDrawn="1"/>
        </p:nvPicPr>
        <p:blipFill>
          <a:blip r:embed="rId2"/>
          <a:stretch>
            <a:fillRect/>
          </a:stretch>
        </p:blipFill>
        <p:spPr>
          <a:xfrm>
            <a:off x="139700" y="7372255"/>
            <a:ext cx="1711678" cy="673447"/>
          </a:xfrm>
          <a:prstGeom prst="rect">
            <a:avLst/>
          </a:prstGeom>
        </p:spPr>
      </p:pic>
      <p:pic>
        <p:nvPicPr>
          <p:cNvPr id="7" name="Picture 6">
            <a:extLst>
              <a:ext uri="{FF2B5EF4-FFF2-40B4-BE49-F238E27FC236}">
                <a16:creationId xmlns:a16="http://schemas.microsoft.com/office/drawing/2014/main" id="{26481EAC-B8FC-6B45-906D-4099D2088C44}"/>
              </a:ext>
            </a:extLst>
          </p:cNvPr>
          <p:cNvPicPr>
            <a:picLocks noChangeAspect="1"/>
          </p:cNvPicPr>
          <p:nvPr userDrawn="1"/>
        </p:nvPicPr>
        <p:blipFill>
          <a:blip r:embed="rId3"/>
          <a:stretch>
            <a:fillRect/>
          </a:stretch>
        </p:blipFill>
        <p:spPr>
          <a:xfrm>
            <a:off x="13309600" y="7220202"/>
            <a:ext cx="1181100" cy="825500"/>
          </a:xfrm>
          <a:prstGeom prst="rect">
            <a:avLst/>
          </a:prstGeom>
        </p:spPr>
      </p:pic>
    </p:spTree>
    <p:extLst>
      <p:ext uri="{BB962C8B-B14F-4D97-AF65-F5344CB8AC3E}">
        <p14:creationId xmlns:p14="http://schemas.microsoft.com/office/powerpoint/2010/main" val="89372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able_of_Contents">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4832" cy="87318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44947" y="1645920"/>
            <a:ext cx="13514832" cy="5686282"/>
          </a:xfrm>
          <a:prstGeom prst="rect">
            <a:avLst/>
          </a:prstGeom>
        </p:spPr>
        <p:txBody>
          <a:bodyPr/>
          <a:lstStyle>
            <a:lvl1pPr marL="0" indent="0">
              <a:buNone/>
              <a:defRPr>
                <a:solidFill>
                  <a:schemeClr val="tx2"/>
                </a:solidFill>
              </a:defRPr>
            </a:lvl1pPr>
            <a:lvl2pPr marL="1188720" indent="-457200">
              <a:buFont typeface="Arial"/>
              <a:buChar char="•"/>
              <a:defRPr>
                <a:solidFill>
                  <a:schemeClr val="tx2"/>
                </a:solidFill>
              </a:defRPr>
            </a:lvl2pPr>
            <a:lvl3pPr marL="1828800" indent="-365760">
              <a:buFont typeface="Arial"/>
              <a:buChar cha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341721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w_to_Use">
    <p:spTree>
      <p:nvGrpSpPr>
        <p:cNvPr id="1" name=""/>
        <p:cNvGrpSpPr/>
        <p:nvPr/>
      </p:nvGrpSpPr>
      <p:grpSpPr>
        <a:xfrm>
          <a:off x="0" y="0"/>
          <a:ext cx="0" cy="0"/>
          <a:chOff x="0" y="0"/>
          <a:chExt cx="0" cy="0"/>
        </a:xfrm>
      </p:grpSpPr>
      <p:sp>
        <p:nvSpPr>
          <p:cNvPr id="4" name="TextBox 3"/>
          <p:cNvSpPr txBox="1"/>
          <p:nvPr userDrawn="1"/>
        </p:nvSpPr>
        <p:spPr>
          <a:xfrm>
            <a:off x="4516341" y="-4548146"/>
            <a:ext cx="184731" cy="801438"/>
          </a:xfrm>
          <a:prstGeom prst="rect">
            <a:avLst/>
          </a:prstGeom>
          <a:noFill/>
        </p:spPr>
        <p:txBody>
          <a:bodyPr wrap="none" rtlCol="0">
            <a:spAutoFit/>
          </a:bodyPr>
          <a:lstStyle/>
          <a:p>
            <a:endParaRPr lang="en-US" sz="4608" dirty="0"/>
          </a:p>
        </p:txBody>
      </p:sp>
      <p:sp>
        <p:nvSpPr>
          <p:cNvPr id="2" name="Rectangle 1">
            <a:extLst>
              <a:ext uri="{FF2B5EF4-FFF2-40B4-BE49-F238E27FC236}">
                <a16:creationId xmlns:a16="http://schemas.microsoft.com/office/drawing/2014/main" id="{4D133B37-BB08-4347-B71D-D01F225ECB4D}"/>
              </a:ext>
            </a:extLst>
          </p:cNvPr>
          <p:cNvSpPr/>
          <p:nvPr userDrawn="1"/>
        </p:nvSpPr>
        <p:spPr>
          <a:xfrm>
            <a:off x="0" y="0"/>
            <a:ext cx="14630400" cy="8229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1897959" y="9767944"/>
            <a:ext cx="184731" cy="801438"/>
          </a:xfrm>
          <a:prstGeom prst="rect">
            <a:avLst/>
          </a:prstGeom>
          <a:noFill/>
        </p:spPr>
        <p:txBody>
          <a:bodyPr wrap="none" rtlCol="0">
            <a:spAutoFit/>
          </a:bodyPr>
          <a:lstStyle/>
          <a:p>
            <a:endParaRPr lang="en-US" sz="4608"/>
          </a:p>
        </p:txBody>
      </p:sp>
      <p:sp>
        <p:nvSpPr>
          <p:cNvPr id="9" name="TextBox 8">
            <a:extLst>
              <a:ext uri="{FF2B5EF4-FFF2-40B4-BE49-F238E27FC236}">
                <a16:creationId xmlns:a16="http://schemas.microsoft.com/office/drawing/2014/main" id="{1B954A5E-A2DC-9041-9311-DBC4F345DE43}"/>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112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7" name="Picture 6">
            <a:extLst>
              <a:ext uri="{FF2B5EF4-FFF2-40B4-BE49-F238E27FC236}">
                <a16:creationId xmlns:a16="http://schemas.microsoft.com/office/drawing/2014/main" id="{EF791862-4A02-AC41-AB46-5CAD4BB6429C}"/>
              </a:ext>
            </a:extLst>
          </p:cNvPr>
          <p:cNvPicPr>
            <a:picLocks noChangeAspect="1"/>
          </p:cNvPicPr>
          <p:nvPr userDrawn="1"/>
        </p:nvPicPr>
        <p:blipFill>
          <a:blip r:embed="rId2"/>
          <a:srcRect/>
          <a:stretch/>
        </p:blipFill>
        <p:spPr>
          <a:xfrm>
            <a:off x="13349613" y="7531058"/>
            <a:ext cx="709192" cy="424101"/>
          </a:xfrm>
          <a:prstGeom prst="rect">
            <a:avLst/>
          </a:prstGeom>
        </p:spPr>
      </p:pic>
    </p:spTree>
    <p:extLst>
      <p:ext uri="{BB962C8B-B14F-4D97-AF65-F5344CB8AC3E}">
        <p14:creationId xmlns:p14="http://schemas.microsoft.com/office/powerpoint/2010/main" val="174684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4" name="Text Placeholder 2"/>
          <p:cNvSpPr>
            <a:spLocks noGrp="1"/>
          </p:cNvSpPr>
          <p:nvPr>
            <p:ph idx="1"/>
          </p:nvPr>
        </p:nvSpPr>
        <p:spPr>
          <a:xfrm>
            <a:off x="590550" y="1775363"/>
            <a:ext cx="13416916" cy="4903470"/>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en-US" noProof="0"/>
          </a:p>
        </p:txBody>
      </p:sp>
    </p:spTree>
    <p:extLst>
      <p:ext uri="{BB962C8B-B14F-4D97-AF65-F5344CB8AC3E}">
        <p14:creationId xmlns:p14="http://schemas.microsoft.com/office/powerpoint/2010/main" val="1451521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_OneSpeaker">
    <p:bg>
      <p:bgPr>
        <a:solidFill>
          <a:schemeClr val="bg1"/>
        </a:solid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1D3521FC-C508-104E-80D8-E2DD945D2545}"/>
              </a:ext>
            </a:extLst>
          </p:cNvPr>
          <p:cNvSpPr>
            <a:spLocks noGrp="1"/>
          </p:cNvSpPr>
          <p:nvPr>
            <p:ph type="body" sz="quarter" idx="10" hasCustomPrompt="1"/>
          </p:nvPr>
        </p:nvSpPr>
        <p:spPr>
          <a:xfrm>
            <a:off x="540007" y="5952744"/>
            <a:ext cx="5892800" cy="996598"/>
          </a:xfrm>
          <a:prstGeom prst="rect">
            <a:avLst/>
          </a:prstGeom>
        </p:spPr>
        <p:txBody>
          <a:bodyPr>
            <a:normAutofit/>
          </a:bodyPr>
          <a:lstStyle>
            <a:lvl1pPr marL="0" indent="0" algn="l">
              <a:buNone/>
              <a:defRPr sz="2600" baseline="0">
                <a:solidFill>
                  <a:schemeClr val="tx2"/>
                </a:solidFill>
              </a:defRPr>
            </a:lvl1pPr>
          </a:lstStyle>
          <a:p>
            <a:pPr lvl="0"/>
            <a:r>
              <a:rPr lang="en-US"/>
              <a:t>Click to edit Presenter, Team</a:t>
            </a:r>
          </a:p>
          <a:p>
            <a:pPr lvl="0"/>
            <a:r>
              <a:rPr lang="en-US"/>
              <a:t>Date, location</a:t>
            </a:r>
          </a:p>
        </p:txBody>
      </p:sp>
      <p:sp>
        <p:nvSpPr>
          <p:cNvPr id="15" name="Text Placeholder 8">
            <a:extLst>
              <a:ext uri="{FF2B5EF4-FFF2-40B4-BE49-F238E27FC236}">
                <a16:creationId xmlns:a16="http://schemas.microsoft.com/office/drawing/2014/main" id="{1A4C63CE-724C-A547-9CD4-8B4632C3CCFF}"/>
              </a:ext>
            </a:extLst>
          </p:cNvPr>
          <p:cNvSpPr>
            <a:spLocks noGrp="1"/>
          </p:cNvSpPr>
          <p:nvPr>
            <p:ph type="body" sz="quarter" idx="12" hasCustomPrompt="1"/>
          </p:nvPr>
        </p:nvSpPr>
        <p:spPr>
          <a:xfrm>
            <a:off x="548641" y="3053166"/>
            <a:ext cx="11719981" cy="1191259"/>
          </a:xfrm>
          <a:prstGeom prst="rect">
            <a:avLst/>
          </a:prstGeom>
        </p:spPr>
        <p:txBody>
          <a:bodyPr>
            <a:noAutofit/>
          </a:bodyPr>
          <a:lstStyle>
            <a:lvl1pPr marL="0" indent="0" algn="l">
              <a:buNone/>
              <a:defRPr sz="6400" b="1" baseline="0">
                <a:solidFill>
                  <a:schemeClr val="bg1"/>
                </a:solidFill>
              </a:defRPr>
            </a:lvl1pPr>
          </a:lstStyle>
          <a:p>
            <a:pPr lvl="0"/>
            <a:r>
              <a:rPr lang="en-US"/>
              <a:t>Click to edit Master title style</a:t>
            </a:r>
          </a:p>
        </p:txBody>
      </p:sp>
      <p:sp>
        <p:nvSpPr>
          <p:cNvPr id="16" name="Text Placeholder 11">
            <a:extLst>
              <a:ext uri="{FF2B5EF4-FFF2-40B4-BE49-F238E27FC236}">
                <a16:creationId xmlns:a16="http://schemas.microsoft.com/office/drawing/2014/main" id="{E11D19E0-362B-324D-B73A-FB792D5DD42D}"/>
              </a:ext>
            </a:extLst>
          </p:cNvPr>
          <p:cNvSpPr>
            <a:spLocks noGrp="1"/>
          </p:cNvSpPr>
          <p:nvPr>
            <p:ph type="body" sz="quarter" idx="13" hasCustomPrompt="1"/>
          </p:nvPr>
        </p:nvSpPr>
        <p:spPr>
          <a:xfrm>
            <a:off x="548640" y="4253722"/>
            <a:ext cx="9666532" cy="1231243"/>
          </a:xfrm>
          <a:prstGeom prst="rect">
            <a:avLst/>
          </a:prstGeom>
        </p:spPr>
        <p:txBody>
          <a:bodyPr/>
          <a:lstStyle>
            <a:lvl1pPr marL="0" indent="0" algn="l">
              <a:buNone/>
              <a:defRPr sz="2900">
                <a:solidFill>
                  <a:schemeClr val="tx2"/>
                </a:solidFill>
              </a:defRPr>
            </a:lvl1pPr>
          </a:lstStyle>
          <a:p>
            <a:pPr lvl="0"/>
            <a:r>
              <a:rPr lang="en-US"/>
              <a:t>Click to edit Master text styles</a:t>
            </a:r>
          </a:p>
          <a:p>
            <a:pPr lvl="0"/>
            <a:r>
              <a:rPr lang="en-US"/>
              <a:t>Social handle</a:t>
            </a:r>
          </a:p>
        </p:txBody>
      </p:sp>
      <p:sp>
        <p:nvSpPr>
          <p:cNvPr id="3" name="TextBox 2"/>
          <p:cNvSpPr txBox="1"/>
          <p:nvPr userDrawn="1"/>
        </p:nvSpPr>
        <p:spPr>
          <a:xfrm>
            <a:off x="2057400" y="554083"/>
            <a:ext cx="2468880" cy="609398"/>
          </a:xfrm>
          <a:prstGeom prst="rect">
            <a:avLst/>
          </a:prstGeom>
          <a:noFill/>
        </p:spPr>
        <p:txBody>
          <a:bodyPr wrap="square" rtlCol="0">
            <a:spAutoFit/>
          </a:bodyPr>
          <a:lstStyle/>
          <a:p>
            <a:r>
              <a:rPr lang="en-US" sz="336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automotive</a:t>
            </a:r>
          </a:p>
        </p:txBody>
      </p:sp>
    </p:spTree>
    <p:extLst>
      <p:ext uri="{BB962C8B-B14F-4D97-AF65-F5344CB8AC3E}">
        <p14:creationId xmlns:p14="http://schemas.microsoft.com/office/powerpoint/2010/main" val="393186569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_TwoSpeakers">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E126EE-C025-5948-A2CA-09B44FD20E5E}"/>
              </a:ext>
            </a:extLst>
          </p:cNvPr>
          <p:cNvPicPr>
            <a:picLocks noChangeAspect="1"/>
          </p:cNvPicPr>
          <p:nvPr userDrawn="1"/>
        </p:nvPicPr>
        <p:blipFill>
          <a:blip r:embed="rId2" r:link="rId3"/>
          <a:stretch>
            <a:fillRect/>
          </a:stretch>
        </p:blipFill>
        <p:spPr>
          <a:xfrm>
            <a:off x="0" y="0"/>
            <a:ext cx="14630400" cy="8229600"/>
          </a:xfrm>
          <a:prstGeom prst="rect">
            <a:avLst/>
          </a:prstGeom>
        </p:spPr>
      </p:pic>
      <p:sp>
        <p:nvSpPr>
          <p:cNvPr id="6" name="Text Placeholder 11"/>
          <p:cNvSpPr>
            <a:spLocks noGrp="1"/>
          </p:cNvSpPr>
          <p:nvPr>
            <p:ph type="body" sz="quarter" idx="10" hasCustomPrompt="1"/>
          </p:nvPr>
        </p:nvSpPr>
        <p:spPr>
          <a:xfrm>
            <a:off x="548640" y="5950356"/>
            <a:ext cx="5892800" cy="996597"/>
          </a:xfrm>
          <a:prstGeom prst="rect">
            <a:avLst/>
          </a:prstGeom>
        </p:spPr>
        <p:txBody>
          <a:bodyPr>
            <a:normAutofit/>
          </a:bodyPr>
          <a:lstStyle>
            <a:lvl1pPr marL="0" indent="0" algn="l">
              <a:buNone/>
              <a:defRPr sz="2600" baseline="0"/>
            </a:lvl1pPr>
          </a:lstStyle>
          <a:p>
            <a:pPr lvl="0"/>
            <a:r>
              <a:rPr lang="en-US" dirty="0"/>
              <a:t>Click to edit presenter, team</a:t>
            </a:r>
          </a:p>
          <a:p>
            <a:pPr lvl="0"/>
            <a:r>
              <a:rPr lang="en-US" dirty="0"/>
              <a:t>Click to edit date, location</a:t>
            </a:r>
          </a:p>
        </p:txBody>
      </p:sp>
      <p:sp>
        <p:nvSpPr>
          <p:cNvPr id="10" name="Text Placeholder 8"/>
          <p:cNvSpPr>
            <a:spLocks noGrp="1"/>
          </p:cNvSpPr>
          <p:nvPr>
            <p:ph type="body" sz="quarter" idx="12" hasCustomPrompt="1"/>
          </p:nvPr>
        </p:nvSpPr>
        <p:spPr>
          <a:xfrm>
            <a:off x="548640" y="3053166"/>
            <a:ext cx="11719981" cy="1191259"/>
          </a:xfrm>
          <a:prstGeom prst="rect">
            <a:avLst/>
          </a:prstGeom>
        </p:spPr>
        <p:txBody>
          <a:bodyPr>
            <a:noAutofit/>
          </a:bodyPr>
          <a:lstStyle>
            <a:lvl1pPr marL="0" indent="0" algn="l">
              <a:buNone/>
              <a:defRPr sz="6400" b="1" i="0" baseline="0">
                <a:latin typeface="Amazon Ember" panose="020B0603020204020204" pitchFamily="34" charset="0"/>
                <a:ea typeface="Amazon Ember" panose="020B0603020204020204" pitchFamily="34" charset="0"/>
                <a:cs typeface="Amazon Ember" panose="020B0603020204020204" pitchFamily="34" charset="0"/>
              </a:defRPr>
            </a:lvl1pPr>
          </a:lstStyle>
          <a:p>
            <a:pPr lvl="0"/>
            <a:r>
              <a:rPr lang="en-US" dirty="0"/>
              <a:t>Click to edit title</a:t>
            </a:r>
          </a:p>
        </p:txBody>
      </p:sp>
      <p:sp>
        <p:nvSpPr>
          <p:cNvPr id="12" name="Text Placeholder 11"/>
          <p:cNvSpPr>
            <a:spLocks noGrp="1"/>
          </p:cNvSpPr>
          <p:nvPr>
            <p:ph type="body" sz="quarter" idx="13" hasCustomPrompt="1"/>
          </p:nvPr>
        </p:nvSpPr>
        <p:spPr>
          <a:xfrm>
            <a:off x="548640" y="4253721"/>
            <a:ext cx="9666531" cy="1231243"/>
          </a:xfrm>
          <a:prstGeom prst="rect">
            <a:avLst/>
          </a:prstGeom>
        </p:spPr>
        <p:txBody>
          <a:bodyPr/>
          <a:lstStyle>
            <a:lvl1pPr marL="0" indent="0" algn="l">
              <a:buNone/>
              <a:defRPr sz="2900"/>
            </a:lvl1pPr>
          </a:lstStyle>
          <a:p>
            <a:pPr lvl="0"/>
            <a:r>
              <a:rPr lang="en-US" dirty="0"/>
              <a:t>Click to edit subtitle</a:t>
            </a:r>
          </a:p>
        </p:txBody>
      </p:sp>
      <p:pic>
        <p:nvPicPr>
          <p:cNvPr id="9" name="Picture 8"/>
          <p:cNvPicPr>
            <a:picLocks noChangeAspect="1"/>
          </p:cNvPicPr>
          <p:nvPr userDrawn="1"/>
        </p:nvPicPr>
        <p:blipFill>
          <a:blip r:embed="rId4"/>
          <a:srcRect/>
          <a:stretch/>
        </p:blipFill>
        <p:spPr>
          <a:xfrm>
            <a:off x="548820" y="731520"/>
            <a:ext cx="1356939" cy="811459"/>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2021, Amazon Web Services, Inc. or its Affiliates. </a:t>
            </a:r>
          </a:p>
        </p:txBody>
      </p:sp>
    </p:spTree>
    <p:extLst>
      <p:ext uri="{BB962C8B-B14F-4D97-AF65-F5344CB8AC3E}">
        <p14:creationId xmlns:p14="http://schemas.microsoft.com/office/powerpoint/2010/main" val="22170408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able_of_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548640" y="183898"/>
            <a:ext cx="13510260" cy="993392"/>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548640" y="1645920"/>
            <a:ext cx="13510260" cy="4686301"/>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348651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Divider_Slide_and_Subtitle">
    <p:bg>
      <p:bgRef idx="1001">
        <a:schemeClr val="bg2"/>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1C32C7-59F5-DF47-8723-035723E617D2}"/>
              </a:ext>
            </a:extLst>
          </p:cNvPr>
          <p:cNvPicPr>
            <a:picLocks noChangeAspect="1"/>
          </p:cNvPicPr>
          <p:nvPr userDrawn="1"/>
        </p:nvPicPr>
        <p:blipFill>
          <a:blip r:embed="rId2" r:link="rId3"/>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spTree>
    <p:extLst>
      <p:ext uri="{BB962C8B-B14F-4D97-AF65-F5344CB8AC3E}">
        <p14:creationId xmlns:p14="http://schemas.microsoft.com/office/powerpoint/2010/main" val="212483756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Slide_and_Subtitl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6548D8-D9FB-054A-9AD0-44D0696002ED}"/>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spTree>
    <p:extLst>
      <p:ext uri="{BB962C8B-B14F-4D97-AF65-F5344CB8AC3E}">
        <p14:creationId xmlns:p14="http://schemas.microsoft.com/office/powerpoint/2010/main" val="3203730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vider_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C5A18C-E55B-8242-9A52-05588436727F}"/>
              </a:ext>
            </a:extLst>
          </p:cNvPr>
          <p:cNvPicPr>
            <a:picLocks noChangeAspect="1"/>
          </p:cNvPicPr>
          <p:nvPr userDrawn="1"/>
        </p:nvPicPr>
        <p:blipFill>
          <a:blip r:embed="rId2" r:link="rId3"/>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402902038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Divider_Slide">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A6A43-4E15-784A-AF64-33ECD7483B38}"/>
              </a:ext>
            </a:extLst>
          </p:cNvPr>
          <p:cNvPicPr>
            <a:picLocks noChangeAspect="1"/>
          </p:cNvPicPr>
          <p:nvPr userDrawn="1"/>
        </p:nvPicPr>
        <p:blipFill>
          <a:blip r:embed="rId2" r:link="rId3"/>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303722862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ne_Bulleted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1460" cy="873186"/>
          </a:xfrm>
        </p:spPr>
        <p:txBody>
          <a:bodyPr/>
          <a:lstStyle/>
          <a:p>
            <a:r>
              <a:rPr lang="en-US" dirty="0"/>
              <a:t>Click to edit Master title style</a:t>
            </a:r>
          </a:p>
        </p:txBody>
      </p:sp>
      <p:sp>
        <p:nvSpPr>
          <p:cNvPr id="3" name="Content Placeholder 2"/>
          <p:cNvSpPr>
            <a:spLocks noGrp="1"/>
          </p:cNvSpPr>
          <p:nvPr>
            <p:ph sz="half" idx="1"/>
          </p:nvPr>
        </p:nvSpPr>
        <p:spPr>
          <a:xfrm>
            <a:off x="548640" y="1645920"/>
            <a:ext cx="13510260" cy="5431155"/>
          </a:xfrm>
          <a:prstGeom prst="rect">
            <a:avLst/>
          </a:prstGeom>
        </p:spPr>
        <p:txBody>
          <a:bodyPr>
            <a:normAutofit/>
          </a:bodyPr>
          <a:lstStyle>
            <a:lvl1pPr>
              <a:defRPr sz="3200"/>
            </a:lvl1pPr>
            <a:lvl2pPr>
              <a:defRPr sz="2900"/>
            </a:lvl2pPr>
            <a:lvl3pPr>
              <a:defRPr sz="2600"/>
            </a:lvl3pPr>
            <a:lvl4pPr marL="2194560" indent="0">
              <a:buNone/>
              <a:defRPr sz="2600"/>
            </a:lvl4pPr>
            <a:lvl5pPr>
              <a:defRPr sz="256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639658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_Bulleted_Sectio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normAutofit/>
          </a:bodyPr>
          <a:lstStyle>
            <a:lvl1pPr>
              <a:defRPr sz="38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548639" y="1645920"/>
            <a:ext cx="6400800" cy="5089616"/>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7658100" y="1645920"/>
            <a:ext cx="6400800" cy="5089616"/>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51929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_and_Ima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7658100" y="1645920"/>
            <a:ext cx="6400800" cy="5088346"/>
          </a:xfrm>
          <a:prstGeom prst="rect">
            <a:avLst/>
          </a:prstGeom>
        </p:spPr>
        <p:txBody>
          <a:bodyPr/>
          <a:lstStyle/>
          <a:p>
            <a:endParaRPr lang="en-US"/>
          </a:p>
        </p:txBody>
      </p:sp>
      <p:sp>
        <p:nvSpPr>
          <p:cNvPr id="10" name="Text Placeholder 9">
            <a:extLst>
              <a:ext uri="{FF2B5EF4-FFF2-40B4-BE49-F238E27FC236}">
                <a16:creationId xmlns:a16="http://schemas.microsoft.com/office/drawing/2014/main" id="{3305C376-814F-9B49-99E8-6F17D4026FAD}"/>
              </a:ext>
            </a:extLst>
          </p:cNvPr>
          <p:cNvSpPr>
            <a:spLocks noGrp="1"/>
          </p:cNvSpPr>
          <p:nvPr>
            <p:ph type="body" sz="quarter" idx="12" hasCustomPrompt="1"/>
          </p:nvPr>
        </p:nvSpPr>
        <p:spPr>
          <a:xfrm>
            <a:off x="548639" y="1645920"/>
            <a:ext cx="6400800" cy="5087619"/>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Tx/>
              <a:buNone/>
              <a:tabLst/>
              <a:defRPr sz="1900" b="1">
                <a:latin typeface="+mn-lt"/>
              </a:defRPr>
            </a:lvl1pPr>
          </a:lstStyle>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p:txBody>
      </p:sp>
    </p:spTree>
    <p:extLst>
      <p:ext uri="{BB962C8B-B14F-4D97-AF65-F5344CB8AC3E}">
        <p14:creationId xmlns:p14="http://schemas.microsoft.com/office/powerpoint/2010/main" val="184175018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mage_Collag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39" y="1645920"/>
            <a:ext cx="4572000" cy="5028635"/>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9509760" y="1645920"/>
            <a:ext cx="4572000" cy="5028635"/>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FF44110-D1F4-664B-9593-798283322862}"/>
              </a:ext>
            </a:extLst>
          </p:cNvPr>
          <p:cNvSpPr>
            <a:spLocks noGrp="1"/>
          </p:cNvSpPr>
          <p:nvPr>
            <p:ph type="pic" sz="quarter" idx="12"/>
          </p:nvPr>
        </p:nvSpPr>
        <p:spPr>
          <a:xfrm>
            <a:off x="5486400" y="1645920"/>
            <a:ext cx="3657600" cy="2686296"/>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886DFCC3-A169-A648-A099-3583B633E69B}"/>
              </a:ext>
            </a:extLst>
          </p:cNvPr>
          <p:cNvSpPr>
            <a:spLocks noGrp="1"/>
          </p:cNvSpPr>
          <p:nvPr>
            <p:ph type="pic" sz="quarter" idx="13"/>
          </p:nvPr>
        </p:nvSpPr>
        <p:spPr>
          <a:xfrm>
            <a:off x="5486400" y="4767345"/>
            <a:ext cx="3657600" cy="1892899"/>
          </a:xfrm>
          <a:prstGeom prst="rect">
            <a:avLst/>
          </a:prstGeom>
        </p:spPr>
        <p:txBody>
          <a:bodyPr/>
          <a:lstStyle/>
          <a:p>
            <a:endParaRPr lang="en-US"/>
          </a:p>
        </p:txBody>
      </p:sp>
    </p:spTree>
    <p:extLst>
      <p:ext uri="{BB962C8B-B14F-4D97-AF65-F5344CB8AC3E}">
        <p14:creationId xmlns:p14="http://schemas.microsoft.com/office/powerpoint/2010/main" val="290128780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_Imag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538862" y="183898"/>
            <a:ext cx="13520037" cy="873186"/>
          </a:xfrm>
        </p:spPr>
        <p:txBody>
          <a:bodyPr>
            <a:normAutofit/>
          </a:bodyPr>
          <a:lstStyle>
            <a:lvl1pPr>
              <a:defRPr sz="3800">
                <a:solidFill>
                  <a:schemeClr val="tx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40" y="1645920"/>
            <a:ext cx="8330183" cy="5028635"/>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9326880" y="1645920"/>
            <a:ext cx="4754880" cy="5028635"/>
          </a:xfrm>
          <a:prstGeom prst="rect">
            <a:avLst/>
          </a:prstGeom>
        </p:spPr>
        <p:txBody>
          <a:bodyPr/>
          <a:lstStyle/>
          <a:p>
            <a:endParaRPr lang="en-US"/>
          </a:p>
        </p:txBody>
      </p:sp>
    </p:spTree>
    <p:extLst>
      <p:ext uri="{BB962C8B-B14F-4D97-AF65-F5344CB8AC3E}">
        <p14:creationId xmlns:p14="http://schemas.microsoft.com/office/powerpoint/2010/main" val="4510267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ull_Image_Center">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40" y="1645920"/>
            <a:ext cx="13514832" cy="5338152"/>
          </a:xfrm>
          <a:prstGeom prst="rect">
            <a:avLst/>
          </a:prstGeom>
        </p:spPr>
        <p:txBody>
          <a:bodyPr/>
          <a:lstStyle/>
          <a:p>
            <a:endParaRPr lang="en-US"/>
          </a:p>
        </p:txBody>
      </p:sp>
    </p:spTree>
    <p:extLst>
      <p:ext uri="{BB962C8B-B14F-4D97-AF65-F5344CB8AC3E}">
        <p14:creationId xmlns:p14="http://schemas.microsoft.com/office/powerpoint/2010/main" val="334530184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ull_Bleed_Image">
    <p:bg>
      <p:bgRef idx="1001">
        <a:schemeClr val="bg2"/>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0" y="1"/>
            <a:ext cx="14630400" cy="8229598"/>
          </a:xfrm>
          <a:prstGeom prst="rect">
            <a:avLst/>
          </a:prstGeom>
        </p:spPr>
        <p:txBody>
          <a:bodyPr/>
          <a:lstStyle/>
          <a:p>
            <a:endParaRPr lang="en-US" dirty="0"/>
          </a:p>
        </p:txBody>
      </p:sp>
      <p:sp>
        <p:nvSpPr>
          <p:cNvPr id="11" name="Title 1"/>
          <p:cNvSpPr>
            <a:spLocks noGrp="1"/>
          </p:cNvSpPr>
          <p:nvPr>
            <p:ph type="title"/>
          </p:nvPr>
        </p:nvSpPr>
        <p:spPr>
          <a:xfrm>
            <a:off x="548640" y="183898"/>
            <a:ext cx="13510260" cy="873186"/>
          </a:xfrm>
        </p:spPr>
        <p:txBody>
          <a:bodyPr>
            <a:normAutofit/>
          </a:bodyPr>
          <a:lstStyle>
            <a:lvl1pPr>
              <a:defRPr sz="3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4351669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lor_Logo_Customer_W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2307"/>
          </a:xfrm>
        </p:spPr>
        <p:txBody>
          <a:bodyPr/>
          <a:lstStyle/>
          <a:p>
            <a:r>
              <a:rPr lang="en-US" dirty="0"/>
              <a:t>Click to edit Master title style</a:t>
            </a:r>
          </a:p>
        </p:txBody>
      </p:sp>
      <p:sp>
        <p:nvSpPr>
          <p:cNvPr id="4" name="Rectangle 3">
            <a:extLst>
              <a:ext uri="{FF2B5EF4-FFF2-40B4-BE49-F238E27FC236}">
                <a16:creationId xmlns:a16="http://schemas.microsoft.com/office/drawing/2014/main" id="{1A65E46D-C0D2-7642-AF47-40070CB7653A}"/>
              </a:ext>
            </a:extLst>
          </p:cNvPr>
          <p:cNvSpPr/>
          <p:nvPr userDrawn="1"/>
        </p:nvSpPr>
        <p:spPr>
          <a:xfrm>
            <a:off x="0" y="1645920"/>
            <a:ext cx="14630400" cy="5329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08" dirty="0"/>
          </a:p>
        </p:txBody>
      </p:sp>
      <p:sp>
        <p:nvSpPr>
          <p:cNvPr id="15" name="Picture Placeholder 2"/>
          <p:cNvSpPr>
            <a:spLocks noGrp="1"/>
          </p:cNvSpPr>
          <p:nvPr>
            <p:ph type="pic" sz="quarter" idx="16"/>
          </p:nvPr>
        </p:nvSpPr>
        <p:spPr>
          <a:xfrm>
            <a:off x="946674" y="2502419"/>
            <a:ext cx="2028989" cy="1518157"/>
          </a:xfrm>
          <a:prstGeom prst="rect">
            <a:avLst/>
          </a:prstGeom>
        </p:spPr>
        <p:txBody>
          <a:bodyPr>
            <a:normAutofit/>
          </a:bodyPr>
          <a:lstStyle>
            <a:lvl1pPr>
              <a:defRPr sz="2240">
                <a:solidFill>
                  <a:schemeClr val="bg1"/>
                </a:solidFill>
              </a:defRPr>
            </a:lvl1pPr>
          </a:lstStyle>
          <a:p>
            <a:r>
              <a:rPr lang="en-US" dirty="0"/>
              <a:t>Drag picture to placeholder or click icon to add</a:t>
            </a:r>
          </a:p>
        </p:txBody>
      </p:sp>
      <p:sp>
        <p:nvSpPr>
          <p:cNvPr id="16" name="Picture Placeholder 2"/>
          <p:cNvSpPr>
            <a:spLocks noGrp="1"/>
          </p:cNvSpPr>
          <p:nvPr>
            <p:ph type="pic" sz="quarter" idx="17"/>
          </p:nvPr>
        </p:nvSpPr>
        <p:spPr>
          <a:xfrm>
            <a:off x="4328298"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7" name="Picture Placeholder 2"/>
          <p:cNvSpPr>
            <a:spLocks noGrp="1"/>
          </p:cNvSpPr>
          <p:nvPr>
            <p:ph type="pic" sz="quarter" idx="18"/>
          </p:nvPr>
        </p:nvSpPr>
        <p:spPr>
          <a:xfrm>
            <a:off x="7709922"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8" name="Picture Placeholder 2"/>
          <p:cNvSpPr>
            <a:spLocks noGrp="1"/>
          </p:cNvSpPr>
          <p:nvPr>
            <p:ph type="pic" sz="quarter" idx="19"/>
          </p:nvPr>
        </p:nvSpPr>
        <p:spPr>
          <a:xfrm>
            <a:off x="11091547"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9" name="Picture Placeholder 2">
            <a:extLst>
              <a:ext uri="{FF2B5EF4-FFF2-40B4-BE49-F238E27FC236}">
                <a16:creationId xmlns:a16="http://schemas.microsoft.com/office/drawing/2014/main" id="{F1543634-A736-BA4B-A10A-31EE0B13FC13}"/>
              </a:ext>
            </a:extLst>
          </p:cNvPr>
          <p:cNvSpPr>
            <a:spLocks noGrp="1"/>
          </p:cNvSpPr>
          <p:nvPr>
            <p:ph type="pic" sz="quarter" idx="20"/>
          </p:nvPr>
        </p:nvSpPr>
        <p:spPr>
          <a:xfrm>
            <a:off x="946674"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0" name="Picture Placeholder 2">
            <a:extLst>
              <a:ext uri="{FF2B5EF4-FFF2-40B4-BE49-F238E27FC236}">
                <a16:creationId xmlns:a16="http://schemas.microsoft.com/office/drawing/2014/main" id="{31DBC551-9315-1F45-A672-93EB06007494}"/>
              </a:ext>
            </a:extLst>
          </p:cNvPr>
          <p:cNvSpPr>
            <a:spLocks noGrp="1"/>
          </p:cNvSpPr>
          <p:nvPr>
            <p:ph type="pic" sz="quarter" idx="21"/>
          </p:nvPr>
        </p:nvSpPr>
        <p:spPr>
          <a:xfrm>
            <a:off x="4328298"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1" name="Picture Placeholder 2">
            <a:extLst>
              <a:ext uri="{FF2B5EF4-FFF2-40B4-BE49-F238E27FC236}">
                <a16:creationId xmlns:a16="http://schemas.microsoft.com/office/drawing/2014/main" id="{AB66963A-7841-B341-A47C-7BEFE1F8B8CA}"/>
              </a:ext>
            </a:extLst>
          </p:cNvPr>
          <p:cNvSpPr>
            <a:spLocks noGrp="1"/>
          </p:cNvSpPr>
          <p:nvPr>
            <p:ph type="pic" sz="quarter" idx="22"/>
          </p:nvPr>
        </p:nvSpPr>
        <p:spPr>
          <a:xfrm>
            <a:off x="7709922"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2" name="Picture Placeholder 2">
            <a:extLst>
              <a:ext uri="{FF2B5EF4-FFF2-40B4-BE49-F238E27FC236}">
                <a16:creationId xmlns:a16="http://schemas.microsoft.com/office/drawing/2014/main" id="{7E808491-1004-3A44-87DD-41D21C9E39C3}"/>
              </a:ext>
            </a:extLst>
          </p:cNvPr>
          <p:cNvSpPr>
            <a:spLocks noGrp="1"/>
          </p:cNvSpPr>
          <p:nvPr>
            <p:ph type="pic" sz="quarter" idx="23"/>
          </p:nvPr>
        </p:nvSpPr>
        <p:spPr>
          <a:xfrm>
            <a:off x="11091547" y="4696978"/>
            <a:ext cx="2028989" cy="1518157"/>
          </a:xfrm>
          <a:prstGeom prst="rect">
            <a:avLst/>
          </a:prstGeom>
        </p:spPr>
        <p:txBody>
          <a:bodyPr>
            <a:normAutofit/>
          </a:bodyPr>
          <a:lstStyle>
            <a:lvl1pPr>
              <a:defRPr sz="2240">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3025056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C21DCCE-A66B-3244-9665-1280DD6FC4DE}"/>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1345535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White_Logo_Customer_W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9" name="Picture Placeholder 2"/>
          <p:cNvSpPr>
            <a:spLocks noGrp="1"/>
          </p:cNvSpPr>
          <p:nvPr>
            <p:ph type="pic" sz="quarter" idx="20"/>
          </p:nvPr>
        </p:nvSpPr>
        <p:spPr>
          <a:xfrm>
            <a:off x="543902" y="1873467"/>
            <a:ext cx="3078480" cy="1761067"/>
          </a:xfrm>
          <a:prstGeom prst="rect">
            <a:avLst/>
          </a:prstGeom>
        </p:spPr>
        <p:txBody>
          <a:bodyPr>
            <a:normAutofit/>
          </a:bodyPr>
          <a:lstStyle>
            <a:lvl1pPr>
              <a:defRPr sz="2200">
                <a:solidFill>
                  <a:srgbClr val="C2C2C1"/>
                </a:solidFill>
              </a:defRPr>
            </a:lvl1pPr>
          </a:lstStyle>
          <a:p>
            <a:r>
              <a:rPr lang="en-US" dirty="0"/>
              <a:t>Drag picture to placeholder or click icon to add</a:t>
            </a:r>
          </a:p>
        </p:txBody>
      </p:sp>
      <p:sp>
        <p:nvSpPr>
          <p:cNvPr id="10" name="Picture Placeholder 2"/>
          <p:cNvSpPr>
            <a:spLocks noGrp="1"/>
          </p:cNvSpPr>
          <p:nvPr>
            <p:ph type="pic" sz="quarter" idx="21"/>
          </p:nvPr>
        </p:nvSpPr>
        <p:spPr>
          <a:xfrm>
            <a:off x="5566893" y="1873467"/>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1" name="Picture Placeholder 2"/>
          <p:cNvSpPr>
            <a:spLocks noGrp="1"/>
          </p:cNvSpPr>
          <p:nvPr>
            <p:ph type="pic" sz="quarter" idx="22"/>
          </p:nvPr>
        </p:nvSpPr>
        <p:spPr>
          <a:xfrm>
            <a:off x="10599958" y="1873467"/>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2" name="Picture Placeholder 2"/>
          <p:cNvSpPr>
            <a:spLocks noGrp="1"/>
          </p:cNvSpPr>
          <p:nvPr>
            <p:ph type="pic" sz="quarter" idx="23"/>
          </p:nvPr>
        </p:nvSpPr>
        <p:spPr>
          <a:xfrm>
            <a:off x="543902"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3" name="Picture Placeholder 2"/>
          <p:cNvSpPr>
            <a:spLocks noGrp="1"/>
          </p:cNvSpPr>
          <p:nvPr>
            <p:ph type="pic" sz="quarter" idx="24"/>
          </p:nvPr>
        </p:nvSpPr>
        <p:spPr>
          <a:xfrm>
            <a:off x="5566893"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4" name="Picture Placeholder 2"/>
          <p:cNvSpPr>
            <a:spLocks noGrp="1"/>
          </p:cNvSpPr>
          <p:nvPr>
            <p:ph type="pic" sz="quarter" idx="25"/>
          </p:nvPr>
        </p:nvSpPr>
        <p:spPr>
          <a:xfrm>
            <a:off x="10599958"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27309303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able Placeholder 3">
            <a:extLst>
              <a:ext uri="{FF2B5EF4-FFF2-40B4-BE49-F238E27FC236}">
                <a16:creationId xmlns:a16="http://schemas.microsoft.com/office/drawing/2014/main" id="{D7DA888D-68DB-9B44-9614-56AAAAE93DF7}"/>
              </a:ext>
            </a:extLst>
          </p:cNvPr>
          <p:cNvSpPr>
            <a:spLocks noGrp="1"/>
          </p:cNvSpPr>
          <p:nvPr>
            <p:ph type="tbl" sz="quarter" idx="10"/>
          </p:nvPr>
        </p:nvSpPr>
        <p:spPr>
          <a:xfrm>
            <a:off x="548640" y="1645920"/>
            <a:ext cx="13510260" cy="5003800"/>
          </a:xfrm>
          <a:prstGeom prst="rect">
            <a:avLst/>
          </a:prstGeom>
        </p:spPr>
        <p:txBody>
          <a:bodyPr/>
          <a:lstStyle/>
          <a:p>
            <a:endParaRPr lang="en-US" dirty="0"/>
          </a:p>
        </p:txBody>
      </p:sp>
    </p:spTree>
    <p:extLst>
      <p:ext uri="{BB962C8B-B14F-4D97-AF65-F5344CB8AC3E}">
        <p14:creationId xmlns:p14="http://schemas.microsoft.com/office/powerpoint/2010/main" val="263696881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ar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3186"/>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Chart Placeholder 5">
            <a:extLst>
              <a:ext uri="{FF2B5EF4-FFF2-40B4-BE49-F238E27FC236}">
                <a16:creationId xmlns:a16="http://schemas.microsoft.com/office/drawing/2014/main" id="{B3C77AD1-4897-A546-B977-5EB6406DD175}"/>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154736194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ie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6" name="Chart Placeholder 5">
            <a:extLst>
              <a:ext uri="{FF2B5EF4-FFF2-40B4-BE49-F238E27FC236}">
                <a16:creationId xmlns:a16="http://schemas.microsoft.com/office/drawing/2014/main" id="{A878172D-692F-8A47-81EA-89C129774DB9}"/>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46706907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Line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Chart Placeholder 5">
            <a:extLst>
              <a:ext uri="{FF2B5EF4-FFF2-40B4-BE49-F238E27FC236}">
                <a16:creationId xmlns:a16="http://schemas.microsoft.com/office/drawing/2014/main" id="{08142378-5C5C-8B40-AD27-B9BE74F6EA71}"/>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3083304637"/>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Divider_Slide_and_Subtitl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C1FD3-FC9E-C648-807B-884C49CEAC99}"/>
              </a:ext>
            </a:extLst>
          </p:cNvPr>
          <p:cNvPicPr>
            <a:picLocks noChangeAspect="1"/>
          </p:cNvPicPr>
          <p:nvPr userDrawn="1"/>
        </p:nvPicPr>
        <p:blipFill>
          <a:blip r:embed="rId2" r:link="rId3"/>
          <a:stretch>
            <a:fillRect/>
          </a:stretch>
        </p:blipFill>
        <p:spPr>
          <a:xfrm>
            <a:off x="0" y="0"/>
            <a:ext cx="14630400" cy="8229600"/>
          </a:xfrm>
          <a:prstGeom prst="rect">
            <a:avLst/>
          </a:prstGeom>
        </p:spPr>
      </p:pic>
      <p:sp>
        <p:nvSpPr>
          <p:cNvPr id="2" name="Title 1"/>
          <p:cNvSpPr>
            <a:spLocks noGrp="1"/>
          </p:cNvSpPr>
          <p:nvPr>
            <p:ph type="title" hasCustomPrompt="1"/>
          </p:nvPr>
        </p:nvSpPr>
        <p:spPr>
          <a:xfrm>
            <a:off x="548640" y="3108960"/>
            <a:ext cx="12435840" cy="1488168"/>
          </a:xfrm>
        </p:spPr>
        <p:txBody>
          <a:bodyPr anchor="ctr">
            <a:noAutofit/>
          </a:bodyPr>
          <a:lstStyle>
            <a:lvl1pPr algn="l">
              <a:defRPr sz="9600" b="1" cap="none">
                <a:solidFill>
                  <a:schemeClr val="tx1"/>
                </a:solidFill>
              </a:defRPr>
            </a:lvl1pPr>
          </a:lstStyle>
          <a:p>
            <a:r>
              <a:rPr lang="en-US" dirty="0"/>
              <a:t>Q&amp;A</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spTree>
    <p:extLst>
      <p:ext uri="{BB962C8B-B14F-4D97-AF65-F5344CB8AC3E}">
        <p14:creationId xmlns:p14="http://schemas.microsoft.com/office/powerpoint/2010/main" val="341482030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Divider_Slide_and_Subtitl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340E26-B0F6-0540-8F51-9CF877A48E26}"/>
              </a:ext>
            </a:extLst>
          </p:cNvPr>
          <p:cNvSpPr/>
          <p:nvPr userDrawn="1"/>
        </p:nvSpPr>
        <p:spPr>
          <a:xfrm>
            <a:off x="12984480" y="7351776"/>
            <a:ext cx="1328928" cy="6827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C088F35-39AE-534E-AD03-B21DD335F80D}"/>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hasCustomPrompt="1"/>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Thank you!</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pic>
        <p:nvPicPr>
          <p:cNvPr id="6" name="Picture 5">
            <a:extLst>
              <a:ext uri="{FF2B5EF4-FFF2-40B4-BE49-F238E27FC236}">
                <a16:creationId xmlns:a16="http://schemas.microsoft.com/office/drawing/2014/main" id="{EE6547C1-AC56-604D-B886-E570A90227CB}"/>
              </a:ext>
            </a:extLst>
          </p:cNvPr>
          <p:cNvPicPr>
            <a:picLocks noChangeAspect="1"/>
          </p:cNvPicPr>
          <p:nvPr userDrawn="1"/>
        </p:nvPicPr>
        <p:blipFill>
          <a:blip r:embed="rId3"/>
          <a:srcRect/>
          <a:stretch/>
        </p:blipFill>
        <p:spPr>
          <a:xfrm>
            <a:off x="548820" y="731520"/>
            <a:ext cx="1356939" cy="811459"/>
          </a:xfrm>
          <a:prstGeom prst="rect">
            <a:avLst/>
          </a:prstGeom>
        </p:spPr>
      </p:pic>
    </p:spTree>
    <p:extLst>
      <p:ext uri="{BB962C8B-B14F-4D97-AF65-F5344CB8AC3E}">
        <p14:creationId xmlns:p14="http://schemas.microsoft.com/office/powerpoint/2010/main" val="319239486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lank_P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a:xfrm>
            <a:off x="548639" y="183898"/>
            <a:ext cx="13514832" cy="904122"/>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extBox 3">
            <a:extLst>
              <a:ext uri="{FF2B5EF4-FFF2-40B4-BE49-F238E27FC236}">
                <a16:creationId xmlns:a16="http://schemas.microsoft.com/office/drawing/2014/main" id="{C680CA43-5C49-A347-BAC4-268F3B7F1BC4}"/>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2021, Amazon Web Services, Inc. or its Affiliates. </a:t>
            </a:r>
          </a:p>
        </p:txBody>
      </p:sp>
      <p:pic>
        <p:nvPicPr>
          <p:cNvPr id="5" name="Picture 4">
            <a:extLst>
              <a:ext uri="{FF2B5EF4-FFF2-40B4-BE49-F238E27FC236}">
                <a16:creationId xmlns:a16="http://schemas.microsoft.com/office/drawing/2014/main" id="{95568472-78C1-FD4C-80A1-628CA86D3F06}"/>
              </a:ext>
            </a:extLst>
          </p:cNvPr>
          <p:cNvPicPr>
            <a:picLocks noChangeAspect="1"/>
          </p:cNvPicPr>
          <p:nvPr userDrawn="1"/>
        </p:nvPicPr>
        <p:blipFill>
          <a:blip r:embed="rId2"/>
          <a:srcRect/>
          <a:stretch/>
        </p:blipFill>
        <p:spPr>
          <a:xfrm>
            <a:off x="13349613" y="7531058"/>
            <a:ext cx="709192" cy="424102"/>
          </a:xfrm>
          <a:prstGeom prst="rect">
            <a:avLst/>
          </a:prstGeom>
        </p:spPr>
      </p:pic>
    </p:spTree>
    <p:extLst>
      <p:ext uri="{BB962C8B-B14F-4D97-AF65-F5344CB8AC3E}">
        <p14:creationId xmlns:p14="http://schemas.microsoft.com/office/powerpoint/2010/main" val="238183881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able_of_Content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4832" cy="87318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44947" y="1645920"/>
            <a:ext cx="13514832" cy="5686282"/>
          </a:xfrm>
          <a:prstGeom prst="rect">
            <a:avLst/>
          </a:prstGeom>
        </p:spPr>
        <p:txBody>
          <a:bodyPr/>
          <a:lstStyle>
            <a:lvl1pPr marL="0" indent="0">
              <a:buNone/>
              <a:defRPr>
                <a:solidFill>
                  <a:schemeClr val="tx2"/>
                </a:solidFill>
              </a:defRPr>
            </a:lvl1pPr>
            <a:lvl2pPr marL="1188720" indent="-457200">
              <a:buFont typeface="Arial"/>
              <a:buChar char="•"/>
              <a:defRPr>
                <a:solidFill>
                  <a:schemeClr val="tx2"/>
                </a:solidFill>
              </a:defRPr>
            </a:lvl2pPr>
            <a:lvl3pPr marL="1828800" indent="-365760">
              <a:buFont typeface="Arial"/>
              <a:buChar cha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5596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How_to_Use">
    <p:bg>
      <p:bgRef idx="1001">
        <a:schemeClr val="bg2"/>
      </p:bgRef>
    </p:bg>
    <p:spTree>
      <p:nvGrpSpPr>
        <p:cNvPr id="1" name=""/>
        <p:cNvGrpSpPr/>
        <p:nvPr/>
      </p:nvGrpSpPr>
      <p:grpSpPr>
        <a:xfrm>
          <a:off x="0" y="0"/>
          <a:ext cx="0" cy="0"/>
          <a:chOff x="0" y="0"/>
          <a:chExt cx="0" cy="0"/>
        </a:xfrm>
      </p:grpSpPr>
      <p:sp>
        <p:nvSpPr>
          <p:cNvPr id="4" name="TextBox 3"/>
          <p:cNvSpPr txBox="1"/>
          <p:nvPr userDrawn="1"/>
        </p:nvSpPr>
        <p:spPr>
          <a:xfrm>
            <a:off x="4516341" y="-4548146"/>
            <a:ext cx="184731" cy="801438"/>
          </a:xfrm>
          <a:prstGeom prst="rect">
            <a:avLst/>
          </a:prstGeom>
          <a:noFill/>
        </p:spPr>
        <p:txBody>
          <a:bodyPr wrap="none" rtlCol="0">
            <a:spAutoFit/>
          </a:bodyPr>
          <a:lstStyle/>
          <a:p>
            <a:endParaRPr lang="en-US" sz="4608" dirty="0"/>
          </a:p>
        </p:txBody>
      </p:sp>
      <p:sp>
        <p:nvSpPr>
          <p:cNvPr id="2" name="Rectangle 1">
            <a:extLst>
              <a:ext uri="{FF2B5EF4-FFF2-40B4-BE49-F238E27FC236}">
                <a16:creationId xmlns:a16="http://schemas.microsoft.com/office/drawing/2014/main" id="{4D133B37-BB08-4347-B71D-D01F225ECB4D}"/>
              </a:ext>
            </a:extLst>
          </p:cNvPr>
          <p:cNvSpPr/>
          <p:nvPr userDrawn="1"/>
        </p:nvSpPr>
        <p:spPr>
          <a:xfrm>
            <a:off x="0" y="0"/>
            <a:ext cx="14630400" cy="8229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1897959" y="9767944"/>
            <a:ext cx="184731" cy="801438"/>
          </a:xfrm>
          <a:prstGeom prst="rect">
            <a:avLst/>
          </a:prstGeom>
          <a:noFill/>
        </p:spPr>
        <p:txBody>
          <a:bodyPr wrap="none" rtlCol="0">
            <a:spAutoFit/>
          </a:bodyPr>
          <a:lstStyle/>
          <a:p>
            <a:endParaRPr lang="en-US" sz="4608"/>
          </a:p>
        </p:txBody>
      </p:sp>
      <p:sp>
        <p:nvSpPr>
          <p:cNvPr id="9" name="TextBox 8">
            <a:extLst>
              <a:ext uri="{FF2B5EF4-FFF2-40B4-BE49-F238E27FC236}">
                <a16:creationId xmlns:a16="http://schemas.microsoft.com/office/drawing/2014/main" id="{1B954A5E-A2DC-9041-9311-DBC4F345DE43}"/>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2021, Amazon Web Services, Inc. or its Affiliates. </a:t>
            </a:r>
          </a:p>
        </p:txBody>
      </p:sp>
      <p:pic>
        <p:nvPicPr>
          <p:cNvPr id="11" name="Picture 10">
            <a:extLst>
              <a:ext uri="{FF2B5EF4-FFF2-40B4-BE49-F238E27FC236}">
                <a16:creationId xmlns:a16="http://schemas.microsoft.com/office/drawing/2014/main" id="{078E12B8-1389-044D-9E65-845118C8F28C}"/>
              </a:ext>
            </a:extLst>
          </p:cNvPr>
          <p:cNvPicPr>
            <a:picLocks noChangeAspect="1"/>
          </p:cNvPicPr>
          <p:nvPr userDrawn="1"/>
        </p:nvPicPr>
        <p:blipFill>
          <a:blip r:embed="rId2"/>
          <a:srcRect/>
          <a:stretch/>
        </p:blipFill>
        <p:spPr>
          <a:xfrm>
            <a:off x="13349613" y="7531058"/>
            <a:ext cx="709192" cy="424102"/>
          </a:xfrm>
          <a:prstGeom prst="rect">
            <a:avLst/>
          </a:prstGeom>
        </p:spPr>
      </p:pic>
    </p:spTree>
    <p:extLst>
      <p:ext uri="{BB962C8B-B14F-4D97-AF65-F5344CB8AC3E}">
        <p14:creationId xmlns:p14="http://schemas.microsoft.com/office/powerpoint/2010/main" val="426676074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_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2E1C8C4-E63C-3F41-ABD7-B5CC6193865A}"/>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3793600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a:t>
            </a:r>
          </a:p>
        </p:txBody>
      </p:sp>
      <p:sp>
        <p:nvSpPr>
          <p:cNvPr id="3" name="Date Placeholder 2">
            <a:extLst>
              <a:ext uri="{FF2B5EF4-FFF2-40B4-BE49-F238E27FC236}">
                <a16:creationId xmlns:a16="http://schemas.microsoft.com/office/drawing/2014/main" id="{08A22A18-A983-4477-9CE2-E889A78034A4}"/>
              </a:ext>
            </a:extLst>
          </p:cNvPr>
          <p:cNvSpPr>
            <a:spLocks noGrp="1"/>
          </p:cNvSpPr>
          <p:nvPr>
            <p:ph type="dt" sz="half" idx="10"/>
          </p:nvPr>
        </p:nvSpPr>
        <p:spPr/>
        <p:txBody>
          <a:bodyPr/>
          <a:lstStyle/>
          <a:p>
            <a:fld id="{8B818714-7893-4A3A-9130-79EF6BF69A14}" type="datetimeFigureOut">
              <a:rPr lang="en-US" smtClean="0"/>
              <a:pPr/>
              <a:t>10/17/22</a:t>
            </a:fld>
            <a:endParaRPr lang="en-US"/>
          </a:p>
        </p:txBody>
      </p:sp>
      <p:sp>
        <p:nvSpPr>
          <p:cNvPr id="4" name="Footer Placeholder 3">
            <a:extLst>
              <a:ext uri="{FF2B5EF4-FFF2-40B4-BE49-F238E27FC236}">
                <a16:creationId xmlns:a16="http://schemas.microsoft.com/office/drawing/2014/main" id="{416B6389-19E6-4677-81FB-25CCEB0E3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07AE9-2A8E-446F-AC5C-E522F1C0231C}"/>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47479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731520" y="2057400"/>
            <a:ext cx="13167360" cy="5394960"/>
          </a:xfrm>
        </p:spPr>
        <p:txBody>
          <a:bodyPr/>
          <a:lstStyle>
            <a:lvl1pPr marL="0" indent="0">
              <a:spcAft>
                <a:spcPts val="2160"/>
              </a:spcAft>
              <a:buNone/>
              <a:defRPr/>
            </a:lvl1pPr>
            <a:lvl2pPr marL="342900" indent="0">
              <a:spcAft>
                <a:spcPts val="2160"/>
              </a:spcAft>
              <a:buNone/>
              <a:defRPr/>
            </a:lvl2pPr>
            <a:lvl3pPr marL="754380" indent="0">
              <a:spcAft>
                <a:spcPts val="2160"/>
              </a:spcAft>
              <a:buNone/>
              <a:defRPr/>
            </a:lvl3pPr>
            <a:lvl4pPr marL="1097280" indent="0">
              <a:spcAft>
                <a:spcPts val="2160"/>
              </a:spcAft>
              <a:buNone/>
              <a:defRPr/>
            </a:lvl4pPr>
            <a:lvl5pPr marL="1371600" indent="0">
              <a:spcAft>
                <a:spcPts val="216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B02A07-9279-4389-95B8-CFF5307F9EBB}"/>
              </a:ext>
            </a:extLst>
          </p:cNvPr>
          <p:cNvSpPr>
            <a:spLocks noGrp="1"/>
          </p:cNvSpPr>
          <p:nvPr>
            <p:ph type="dt" sz="half" idx="10"/>
          </p:nvPr>
        </p:nvSpPr>
        <p:spPr/>
        <p:txBody>
          <a:bodyPr/>
          <a:lstStyle/>
          <a:p>
            <a:fld id="{8B818714-7893-4A3A-9130-79EF6BF69A14}" type="datetimeFigureOut">
              <a:rPr lang="en-US" smtClean="0"/>
              <a:pPr/>
              <a:t>10/17/22</a:t>
            </a:fld>
            <a:endParaRPr lang="en-US"/>
          </a:p>
        </p:txBody>
      </p:sp>
      <p:sp>
        <p:nvSpPr>
          <p:cNvPr id="5" name="Footer Placeholder 4">
            <a:extLst>
              <a:ext uri="{FF2B5EF4-FFF2-40B4-BE49-F238E27FC236}">
                <a16:creationId xmlns:a16="http://schemas.microsoft.com/office/drawing/2014/main" id="{5D24D072-A634-4E51-88E3-AFF4BBF53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91B74-659E-4EB1-8DB0-B962093F0B4C}"/>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75925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4D4F-CB3A-FF49-A038-DCEBFD16478E}"/>
              </a:ext>
            </a:extLst>
          </p:cNvPr>
          <p:cNvSpPr>
            <a:spLocks noGrp="1"/>
          </p:cNvSpPr>
          <p:nvPr>
            <p:ph type="ctrTitle"/>
          </p:nvPr>
        </p:nvSpPr>
        <p:spPr>
          <a:xfrm>
            <a:off x="1828800" y="1346200"/>
            <a:ext cx="10972800" cy="2865438"/>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5C45751-A372-DC46-92D8-2D75161019D2}"/>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1F09FCB-2C91-BD46-8579-F79D6919FE1A}"/>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5" name="Footer Placeholder 4">
            <a:extLst>
              <a:ext uri="{FF2B5EF4-FFF2-40B4-BE49-F238E27FC236}">
                <a16:creationId xmlns:a16="http://schemas.microsoft.com/office/drawing/2014/main" id="{F59C9933-660F-774A-B810-0DCE2BEF6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CF7DD-57A5-C845-B833-91AEFEF92DA8}"/>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1287067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679A-80B0-894F-9015-368D5A95CA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38D0A8-2E96-E44C-A40C-6C877885FD6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EE8E43-B59B-8642-ACD2-A138FEA8E3A8}"/>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5" name="Footer Placeholder 4">
            <a:extLst>
              <a:ext uri="{FF2B5EF4-FFF2-40B4-BE49-F238E27FC236}">
                <a16:creationId xmlns:a16="http://schemas.microsoft.com/office/drawing/2014/main" id="{C3E784AA-CEE0-1341-8774-271BB990E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D98D8-7B4D-A543-B0FD-757135565DAF}"/>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1103938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B027-926A-B049-A55F-C5826BC80EA0}"/>
              </a:ext>
            </a:extLst>
          </p:cNvPr>
          <p:cNvSpPr>
            <a:spLocks noGrp="1"/>
          </p:cNvSpPr>
          <p:nvPr>
            <p:ph type="title"/>
          </p:nvPr>
        </p:nvSpPr>
        <p:spPr>
          <a:xfrm>
            <a:off x="998538" y="2051050"/>
            <a:ext cx="12619037" cy="3424238"/>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3BE741-6245-3A43-9401-ED82DA91DAA9}"/>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97E933-FD8B-7F44-BE39-95CB1B03C538}"/>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5" name="Footer Placeholder 4">
            <a:extLst>
              <a:ext uri="{FF2B5EF4-FFF2-40B4-BE49-F238E27FC236}">
                <a16:creationId xmlns:a16="http://schemas.microsoft.com/office/drawing/2014/main" id="{C49486A0-E00A-5B48-80B5-88007BD60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ED24F-85AD-2A4E-9C8E-D704AA79FCE8}"/>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1901996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A1A3-6430-CC47-96A7-B6CC922CD0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AF6625-3837-9041-9C4B-BBF96BF79B8E}"/>
              </a:ext>
            </a:extLst>
          </p:cNvPr>
          <p:cNvSpPr>
            <a:spLocks noGrp="1"/>
          </p:cNvSpPr>
          <p:nvPr>
            <p:ph sz="half" idx="1"/>
          </p:nvPr>
        </p:nvSpPr>
        <p:spPr>
          <a:xfrm>
            <a:off x="1006475" y="2190750"/>
            <a:ext cx="6232525" cy="5221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B8666FF-4AF5-EB4E-BA3C-3A4AF58C23EC}"/>
              </a:ext>
            </a:extLst>
          </p:cNvPr>
          <p:cNvSpPr>
            <a:spLocks noGrp="1"/>
          </p:cNvSpPr>
          <p:nvPr>
            <p:ph sz="half" idx="2"/>
          </p:nvPr>
        </p:nvSpPr>
        <p:spPr>
          <a:xfrm>
            <a:off x="7391400" y="2190750"/>
            <a:ext cx="6232525" cy="5221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E7ADDE-A404-0A44-8183-1DBC9A53EBC0}"/>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6" name="Footer Placeholder 5">
            <a:extLst>
              <a:ext uri="{FF2B5EF4-FFF2-40B4-BE49-F238E27FC236}">
                <a16:creationId xmlns:a16="http://schemas.microsoft.com/office/drawing/2014/main" id="{734E9D77-CE0E-0345-A9EF-0B3D6B432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FFA09-2840-FE4C-A2FC-5504DDC04717}"/>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2061475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BFF9-CAB4-E946-8077-4EBADFFF97DA}"/>
              </a:ext>
            </a:extLst>
          </p:cNvPr>
          <p:cNvSpPr>
            <a:spLocks noGrp="1"/>
          </p:cNvSpPr>
          <p:nvPr>
            <p:ph type="title"/>
          </p:nvPr>
        </p:nvSpPr>
        <p:spPr>
          <a:xfrm>
            <a:off x="1008063" y="438150"/>
            <a:ext cx="12619037" cy="15906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885581-75DA-2648-AA2B-E932977BA630}"/>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CBDABF-D143-E448-A85F-D6A2EC70C760}"/>
              </a:ext>
            </a:extLst>
          </p:cNvPr>
          <p:cNvSpPr>
            <a:spLocks noGrp="1"/>
          </p:cNvSpPr>
          <p:nvPr>
            <p:ph sz="half" idx="2"/>
          </p:nvPr>
        </p:nvSpPr>
        <p:spPr>
          <a:xfrm>
            <a:off x="1008063" y="3006725"/>
            <a:ext cx="6189662" cy="44211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A80203-DA14-BC4B-B3C6-99F7416BB5C3}"/>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4FFC6B-1B5B-7948-B1FF-1B525F0F17D6}"/>
              </a:ext>
            </a:extLst>
          </p:cNvPr>
          <p:cNvSpPr>
            <a:spLocks noGrp="1"/>
          </p:cNvSpPr>
          <p:nvPr>
            <p:ph sz="quarter" idx="4"/>
          </p:nvPr>
        </p:nvSpPr>
        <p:spPr>
          <a:xfrm>
            <a:off x="7407275" y="3006725"/>
            <a:ext cx="6219825" cy="44211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DE8CA9A-B75B-994E-893A-3BCC855981E0}"/>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8" name="Footer Placeholder 7">
            <a:extLst>
              <a:ext uri="{FF2B5EF4-FFF2-40B4-BE49-F238E27FC236}">
                <a16:creationId xmlns:a16="http://schemas.microsoft.com/office/drawing/2014/main" id="{A12B861C-FCAA-984C-866F-2236166C85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C185FE-BC50-8142-8640-C3077BEE02E4}"/>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3412532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0A43-8AD6-AD43-8E6A-8A41E386FCA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B1A24C1-FE92-104A-80F3-2F311A5A9CDA}"/>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4" name="Footer Placeholder 3">
            <a:extLst>
              <a:ext uri="{FF2B5EF4-FFF2-40B4-BE49-F238E27FC236}">
                <a16:creationId xmlns:a16="http://schemas.microsoft.com/office/drawing/2014/main" id="{B6BB1AC2-8CD3-D44B-89F3-2E4C32498E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871924-726B-2E42-BC8E-18A274903214}"/>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4211569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B664A-0348-AD46-B41C-983C459A9FE1}"/>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3" name="Footer Placeholder 2">
            <a:extLst>
              <a:ext uri="{FF2B5EF4-FFF2-40B4-BE49-F238E27FC236}">
                <a16:creationId xmlns:a16="http://schemas.microsoft.com/office/drawing/2014/main" id="{29092B15-6807-4444-B012-71EA997205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5F19C-0DA3-3446-9EF3-EFA036574412}"/>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2408873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A3A8-626D-AA44-AC88-09E3C776A012}"/>
              </a:ext>
            </a:extLst>
          </p:cNvPr>
          <p:cNvSpPr>
            <a:spLocks noGrp="1"/>
          </p:cNvSpPr>
          <p:nvPr>
            <p:ph type="title"/>
          </p:nvPr>
        </p:nvSpPr>
        <p:spPr>
          <a:xfrm>
            <a:off x="1008063" y="549275"/>
            <a:ext cx="4718050" cy="1919288"/>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C7AA463-3A1E-A848-93A1-3762A8480ADE}"/>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43991E-EDBB-9E48-944D-3BE106CA767F}"/>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AF4ECB-9417-334F-87AF-5A858373FDB4}"/>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6" name="Footer Placeholder 5">
            <a:extLst>
              <a:ext uri="{FF2B5EF4-FFF2-40B4-BE49-F238E27FC236}">
                <a16:creationId xmlns:a16="http://schemas.microsoft.com/office/drawing/2014/main" id="{09395EC8-6CE3-7847-AAB8-0EC3243A11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E5B29-76B2-2A4B-AB6C-D38FC0C47F65}"/>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231286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Slide_SquidInk">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8600DD44-FCC7-ED47-B3B5-752A82670092}"/>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1910518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0AAC-68C2-2642-815C-9D0E1190E95D}"/>
              </a:ext>
            </a:extLst>
          </p:cNvPr>
          <p:cNvSpPr>
            <a:spLocks noGrp="1"/>
          </p:cNvSpPr>
          <p:nvPr>
            <p:ph type="title"/>
          </p:nvPr>
        </p:nvSpPr>
        <p:spPr>
          <a:xfrm>
            <a:off x="1008063" y="549275"/>
            <a:ext cx="4718050" cy="1919288"/>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E5C5D3-0E86-5C4B-809C-866406F861D6}"/>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09688-D7EF-2041-B9C2-B437127868A6}"/>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DD6127-F77B-6849-963F-6F7884B8D726}"/>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6" name="Footer Placeholder 5">
            <a:extLst>
              <a:ext uri="{FF2B5EF4-FFF2-40B4-BE49-F238E27FC236}">
                <a16:creationId xmlns:a16="http://schemas.microsoft.com/office/drawing/2014/main" id="{F7BC9248-7B72-D648-9ED6-C2570B4A9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E84BF-D6AE-7342-9694-1875F6FA0834}"/>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1734044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29B8-29A1-A14A-B3AC-1E228805956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7200BB-D17A-054A-829F-06C315E8CE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A73F69-65B1-434A-BCB1-0EB60A32CE35}"/>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5" name="Footer Placeholder 4">
            <a:extLst>
              <a:ext uri="{FF2B5EF4-FFF2-40B4-BE49-F238E27FC236}">
                <a16:creationId xmlns:a16="http://schemas.microsoft.com/office/drawing/2014/main" id="{7A406EBA-AB45-4D4B-9631-E06BC8CDA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2B7FD-502F-1443-B400-644DF2461B6F}"/>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572500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76F18-2550-4643-A00D-50537A391C03}"/>
              </a:ext>
            </a:extLst>
          </p:cNvPr>
          <p:cNvSpPr>
            <a:spLocks noGrp="1"/>
          </p:cNvSpPr>
          <p:nvPr>
            <p:ph type="title" orient="vert"/>
          </p:nvPr>
        </p:nvSpPr>
        <p:spPr>
          <a:xfrm>
            <a:off x="10469563" y="438150"/>
            <a:ext cx="3154362" cy="697388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F3C13C-FA64-5C4E-863B-C93CB0579ABE}"/>
              </a:ext>
            </a:extLst>
          </p:cNvPr>
          <p:cNvSpPr>
            <a:spLocks noGrp="1"/>
          </p:cNvSpPr>
          <p:nvPr>
            <p:ph type="body" orient="vert" idx="1"/>
          </p:nvPr>
        </p:nvSpPr>
        <p:spPr>
          <a:xfrm>
            <a:off x="1006475" y="438150"/>
            <a:ext cx="9310688" cy="6973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B8CF7C-0C0F-F644-9A85-DE6594DD48BD}"/>
              </a:ext>
            </a:extLst>
          </p:cNvPr>
          <p:cNvSpPr>
            <a:spLocks noGrp="1"/>
          </p:cNvSpPr>
          <p:nvPr>
            <p:ph type="dt" sz="half" idx="10"/>
          </p:nvPr>
        </p:nvSpPr>
        <p:spPr/>
        <p:txBody>
          <a:bodyPr/>
          <a:lstStyle/>
          <a:p>
            <a:fld id="{FA346906-098D-634A-B371-482D418E8FF6}" type="datetimeFigureOut">
              <a:rPr lang="en-US" smtClean="0"/>
              <a:t>10/17/22</a:t>
            </a:fld>
            <a:endParaRPr lang="en-US"/>
          </a:p>
        </p:txBody>
      </p:sp>
      <p:sp>
        <p:nvSpPr>
          <p:cNvPr id="5" name="Footer Placeholder 4">
            <a:extLst>
              <a:ext uri="{FF2B5EF4-FFF2-40B4-BE49-F238E27FC236}">
                <a16:creationId xmlns:a16="http://schemas.microsoft.com/office/drawing/2014/main" id="{43456E8D-1865-A04F-8836-46CB3C253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CC67A-864F-BA47-95C7-1D74AEAA1A87}"/>
              </a:ext>
            </a:extLst>
          </p:cNvPr>
          <p:cNvSpPr>
            <a:spLocks noGrp="1"/>
          </p:cNvSpPr>
          <p:nvPr>
            <p:ph type="sldNum" sz="quarter" idx="12"/>
          </p:nvPr>
        </p:nvSpPr>
        <p:spPr/>
        <p:txBody>
          <a:bodyPr/>
          <a:lstStyle/>
          <a:p>
            <a:fld id="{E837AFE3-1728-5F4C-A8DB-21B38BF3CC6D}" type="slidenum">
              <a:rPr lang="en-US" smtClean="0"/>
              <a:t>‹#›</a:t>
            </a:fld>
            <a:endParaRPr lang="en-US"/>
          </a:p>
        </p:txBody>
      </p:sp>
    </p:spTree>
    <p:extLst>
      <p:ext uri="{BB962C8B-B14F-4D97-AF65-F5344CB8AC3E}">
        <p14:creationId xmlns:p14="http://schemas.microsoft.com/office/powerpoint/2010/main" val="639900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print">
            <a:alphaModFix amt="91000"/>
            <a:extLst>
              <a:ext uri="{28A0092B-C50C-407E-A947-70E740481C1C}">
                <a14:useLocalDpi xmlns:a14="http://schemas.microsoft.com/office/drawing/2010/main"/>
              </a:ext>
            </a:extLst>
          </a:blip>
          <a:srcRect/>
          <a:stretch/>
        </p:blipFill>
        <p:spPr>
          <a:xfrm>
            <a:off x="0" y="-5587"/>
            <a:ext cx="14630400" cy="8235186"/>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6953682" y="552882"/>
            <a:ext cx="8235185" cy="711825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cstate="print">
            <a:alphaModFix amt="60000"/>
            <a:extLst>
              <a:ext uri="{28A0092B-C50C-407E-A947-70E740481C1C}">
                <a14:useLocalDpi xmlns:a14="http://schemas.microsoft.com/office/drawing/2010/main"/>
              </a:ext>
            </a:extLst>
          </a:blip>
          <a:srcRect l="2082" t="3803" r="2134" b="12930"/>
          <a:stretch/>
        </p:blipFill>
        <p:spPr>
          <a:xfrm>
            <a:off x="0" y="-5588"/>
            <a:ext cx="14630400" cy="82295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6019800" y="2343150"/>
            <a:ext cx="7568566" cy="889636"/>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92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8329357" y="6924914"/>
            <a:ext cx="5117126" cy="354092"/>
          </a:xfrm>
        </p:spPr>
        <p:txBody>
          <a:bodyPr anchor="t"/>
          <a:lstStyle>
            <a:lvl1pPr marL="0" indent="0" algn="r">
              <a:spcAft>
                <a:spcPts val="720"/>
              </a:spcAft>
              <a:buFontTx/>
              <a:buNone/>
              <a:defRPr sz="24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8329357" y="7296770"/>
            <a:ext cx="5117126" cy="361331"/>
          </a:xfrm>
        </p:spPr>
        <p:txBody>
          <a:bodyPr anchor="t"/>
          <a:lstStyle>
            <a:lvl1pPr marL="0" indent="0" algn="r">
              <a:spcAft>
                <a:spcPts val="720"/>
              </a:spcAft>
              <a:buFontTx/>
              <a:buNone/>
              <a:defRPr sz="24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019799" y="946489"/>
            <a:ext cx="7431407" cy="347845"/>
          </a:xfrm>
        </p:spPr>
        <p:txBody>
          <a:bodyPr/>
          <a:lstStyle>
            <a:lvl1pPr marL="0" indent="0" algn="r">
              <a:buNone/>
              <a:defRPr sz="2880" baseline="0">
                <a:solidFill>
                  <a:schemeClr val="bg1"/>
                </a:solidFill>
              </a:defRPr>
            </a:lvl1pPr>
          </a:lstStyle>
          <a:p>
            <a:pPr lvl="0"/>
            <a:r>
              <a:rPr lang="en-GB"/>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6019799" y="1448451"/>
            <a:ext cx="7431408" cy="3089023"/>
          </a:xfrm>
        </p:spPr>
        <p:txBody>
          <a:bodyPr anchor="t" anchorCtr="0"/>
          <a:lstStyle>
            <a:lvl1pPr algn="r">
              <a:lnSpc>
                <a:spcPct val="85000"/>
              </a:lnSpc>
              <a:defRPr sz="6000" b="0" spc="-12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6019798" y="4768351"/>
            <a:ext cx="7431408" cy="842933"/>
          </a:xfrm>
        </p:spPr>
        <p:txBody>
          <a:bodyPr/>
          <a:lstStyle>
            <a:lvl1pPr marL="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2880">
                <a:solidFill>
                  <a:schemeClr val="bg1"/>
                </a:solidFill>
              </a:defRPr>
            </a:lvl1pPr>
            <a:lvl2pPr marL="54864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1920">
                <a:solidFill>
                  <a:schemeClr val="tx1">
                    <a:lumMod val="50000"/>
                    <a:lumOff val="50000"/>
                  </a:schemeClr>
                </a:solidFill>
              </a:defRPr>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GB"/>
              <a:t>Click to edit Master subtitle style</a:t>
            </a:r>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Tree>
    <p:extLst>
      <p:ext uri="{BB962C8B-B14F-4D97-AF65-F5344CB8AC3E}">
        <p14:creationId xmlns:p14="http://schemas.microsoft.com/office/powerpoint/2010/main" val="1774481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4630400" cy="82296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3456">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6019800" y="2343150"/>
            <a:ext cx="7568566" cy="889636"/>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92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5449551" y="3200400"/>
            <a:ext cx="65" cy="349006"/>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720"/>
              </a:spcAft>
              <a:buFont typeface="Arial" charset="0"/>
              <a:buNone/>
              <a:defRPr/>
            </a:pPr>
            <a:endParaRPr lang="en-US" sz="252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8329357" y="6924914"/>
            <a:ext cx="5117126" cy="354092"/>
          </a:xfrm>
        </p:spPr>
        <p:txBody>
          <a:bodyPr anchor="t"/>
          <a:lstStyle>
            <a:lvl1pPr marL="0" indent="0" algn="r">
              <a:spcAft>
                <a:spcPts val="720"/>
              </a:spcAft>
              <a:buFontTx/>
              <a:buNone/>
              <a:defRPr sz="24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8329357" y="7296770"/>
            <a:ext cx="5117126" cy="361331"/>
          </a:xfrm>
        </p:spPr>
        <p:txBody>
          <a:bodyPr anchor="t"/>
          <a:lstStyle>
            <a:lvl1pPr marL="0" indent="0" algn="r">
              <a:spcAft>
                <a:spcPts val="720"/>
              </a:spcAft>
              <a:buFontTx/>
              <a:buNone/>
              <a:defRPr sz="2400">
                <a:solidFill>
                  <a:schemeClr val="bg1"/>
                </a:solidFill>
              </a:defRPr>
            </a:lvl1pPr>
          </a:lstStyle>
          <a:p>
            <a:pPr lvl="0"/>
            <a:r>
              <a:rPr lang="en-US"/>
              <a:t>Date</a:t>
            </a:r>
          </a:p>
        </p:txBody>
      </p:sp>
      <p:sp>
        <p:nvSpPr>
          <p:cNvPr id="28" name="Text Placeholder 3"/>
          <p:cNvSpPr>
            <a:spLocks noGrp="1"/>
          </p:cNvSpPr>
          <p:nvPr>
            <p:ph type="body" sz="quarter" idx="14"/>
          </p:nvPr>
        </p:nvSpPr>
        <p:spPr>
          <a:xfrm>
            <a:off x="6019799" y="946489"/>
            <a:ext cx="7431408" cy="347845"/>
          </a:xfrm>
        </p:spPr>
        <p:txBody>
          <a:bodyPr/>
          <a:lstStyle>
            <a:lvl1pPr marL="0" indent="0" algn="r">
              <a:buNone/>
              <a:defRPr sz="2880" baseline="0">
                <a:solidFill>
                  <a:schemeClr val="bg1"/>
                </a:solidFill>
              </a:defRPr>
            </a:lvl1pPr>
          </a:lstStyle>
          <a:p>
            <a:pPr lvl="0"/>
            <a:r>
              <a:rPr lang="en-GB"/>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6019799" y="1448451"/>
            <a:ext cx="7431408" cy="3089023"/>
          </a:xfrm>
        </p:spPr>
        <p:txBody>
          <a:bodyPr anchor="t" anchorCtr="0"/>
          <a:lstStyle>
            <a:lvl1pPr algn="r">
              <a:lnSpc>
                <a:spcPct val="85000"/>
              </a:lnSpc>
              <a:defRPr sz="6000" b="0" spc="-12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6019798" y="4768351"/>
            <a:ext cx="7431408" cy="842933"/>
          </a:xfrm>
        </p:spPr>
        <p:txBody>
          <a:bodyPr/>
          <a:lstStyle>
            <a:lvl1pPr marL="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2880">
                <a:solidFill>
                  <a:schemeClr val="bg1"/>
                </a:solidFill>
              </a:defRPr>
            </a:lvl1pPr>
            <a:lvl2pPr marL="54864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1920">
                <a:solidFill>
                  <a:schemeClr val="tx1">
                    <a:lumMod val="50000"/>
                    <a:lumOff val="50000"/>
                  </a:schemeClr>
                </a:solidFill>
              </a:defRPr>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GB"/>
              <a:t>Click to edit Master subtitle style</a:t>
            </a:r>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Tree>
    <p:extLst>
      <p:ext uri="{BB962C8B-B14F-4D97-AF65-F5344CB8AC3E}">
        <p14:creationId xmlns:p14="http://schemas.microsoft.com/office/powerpoint/2010/main" val="2640389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bwMode="auto">
          <a:xfrm flipH="1">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4630400" cy="82296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3456">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6019800" y="2343150"/>
            <a:ext cx="7568566" cy="889636"/>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92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5449551" y="3200400"/>
            <a:ext cx="65" cy="349006"/>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720"/>
              </a:spcAft>
              <a:buFont typeface="Arial" charset="0"/>
              <a:buNone/>
              <a:defRPr/>
            </a:pPr>
            <a:endParaRPr lang="en-US" sz="252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8329357" y="6924914"/>
            <a:ext cx="5117126" cy="354092"/>
          </a:xfrm>
        </p:spPr>
        <p:txBody>
          <a:bodyPr anchor="t"/>
          <a:lstStyle>
            <a:lvl1pPr marL="0" indent="0" algn="r">
              <a:spcAft>
                <a:spcPts val="720"/>
              </a:spcAft>
              <a:buFontTx/>
              <a:buNone/>
              <a:defRPr sz="24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8329357" y="7296770"/>
            <a:ext cx="5117126" cy="361331"/>
          </a:xfrm>
        </p:spPr>
        <p:txBody>
          <a:bodyPr anchor="t"/>
          <a:lstStyle>
            <a:lvl1pPr marL="0" indent="0" algn="r">
              <a:spcAft>
                <a:spcPts val="720"/>
              </a:spcAft>
              <a:buFontTx/>
              <a:buNone/>
              <a:defRPr sz="2400">
                <a:solidFill>
                  <a:schemeClr val="bg1"/>
                </a:solidFill>
              </a:defRPr>
            </a:lvl1pPr>
          </a:lstStyle>
          <a:p>
            <a:pPr lvl="0"/>
            <a:r>
              <a:rPr lang="en-US"/>
              <a:t>Date</a:t>
            </a:r>
          </a:p>
        </p:txBody>
      </p:sp>
      <p:sp>
        <p:nvSpPr>
          <p:cNvPr id="28" name="Text Placeholder 3"/>
          <p:cNvSpPr>
            <a:spLocks noGrp="1"/>
          </p:cNvSpPr>
          <p:nvPr>
            <p:ph type="body" sz="quarter" idx="14"/>
          </p:nvPr>
        </p:nvSpPr>
        <p:spPr>
          <a:xfrm>
            <a:off x="6019799" y="946489"/>
            <a:ext cx="7431408" cy="347845"/>
          </a:xfrm>
        </p:spPr>
        <p:txBody>
          <a:bodyPr/>
          <a:lstStyle>
            <a:lvl1pPr marL="0" indent="0" algn="r">
              <a:buNone/>
              <a:defRPr sz="2880" baseline="0">
                <a:solidFill>
                  <a:schemeClr val="bg1"/>
                </a:solidFill>
              </a:defRPr>
            </a:lvl1pPr>
          </a:lstStyle>
          <a:p>
            <a:pPr lvl="0"/>
            <a:r>
              <a:rPr lang="en-GB"/>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6019799" y="1448451"/>
            <a:ext cx="7431408" cy="3089023"/>
          </a:xfrm>
        </p:spPr>
        <p:txBody>
          <a:bodyPr anchor="t" anchorCtr="0"/>
          <a:lstStyle>
            <a:lvl1pPr algn="r">
              <a:lnSpc>
                <a:spcPct val="85000"/>
              </a:lnSpc>
              <a:defRPr sz="6000" b="0" spc="-12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6019798" y="4768351"/>
            <a:ext cx="7431408" cy="842933"/>
          </a:xfrm>
        </p:spPr>
        <p:txBody>
          <a:bodyPr/>
          <a:lstStyle>
            <a:lvl1pPr marL="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2880">
                <a:solidFill>
                  <a:schemeClr val="bg1"/>
                </a:solidFill>
              </a:defRPr>
            </a:lvl1pPr>
            <a:lvl2pPr marL="54864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1920">
                <a:solidFill>
                  <a:schemeClr val="tx1">
                    <a:lumMod val="50000"/>
                    <a:lumOff val="50000"/>
                  </a:schemeClr>
                </a:solidFill>
              </a:defRPr>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GB"/>
              <a:t>Click to edit Master subtitle style</a:t>
            </a:r>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Tree>
    <p:extLst>
      <p:ext uri="{BB962C8B-B14F-4D97-AF65-F5344CB8AC3E}">
        <p14:creationId xmlns:p14="http://schemas.microsoft.com/office/powerpoint/2010/main" val="1163079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6019799" y="1448451"/>
            <a:ext cx="7431408" cy="3089023"/>
          </a:xfrm>
        </p:spPr>
        <p:txBody>
          <a:bodyPr anchor="t" anchorCtr="0"/>
          <a:lstStyle>
            <a:lvl1pPr algn="r">
              <a:lnSpc>
                <a:spcPct val="85000"/>
              </a:lnSpc>
              <a:defRPr sz="6000" b="0" spc="-12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6019798" y="4768351"/>
            <a:ext cx="7431408" cy="842933"/>
          </a:xfrm>
        </p:spPr>
        <p:txBody>
          <a:bodyPr/>
          <a:lstStyle>
            <a:lvl1pPr marL="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2880">
                <a:solidFill>
                  <a:schemeClr val="bg1"/>
                </a:solidFill>
              </a:defRPr>
            </a:lvl1pPr>
            <a:lvl2pPr marL="54864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1920">
                <a:solidFill>
                  <a:schemeClr val="tx1">
                    <a:lumMod val="50000"/>
                    <a:lumOff val="50000"/>
                  </a:schemeClr>
                </a:solidFill>
              </a:defRPr>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GB"/>
              <a:t>Click to edit Master subtitle style</a:t>
            </a:r>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Tree>
    <p:extLst>
      <p:ext uri="{BB962C8B-B14F-4D97-AF65-F5344CB8AC3E}">
        <p14:creationId xmlns:p14="http://schemas.microsoft.com/office/powerpoint/2010/main" val="13669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6019799" y="1448451"/>
            <a:ext cx="7431408" cy="3089023"/>
          </a:xfrm>
        </p:spPr>
        <p:txBody>
          <a:bodyPr anchor="t" anchorCtr="0"/>
          <a:lstStyle>
            <a:lvl1pPr algn="r">
              <a:lnSpc>
                <a:spcPct val="85000"/>
              </a:lnSpc>
              <a:defRPr sz="6000" b="0" spc="-12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6019798" y="4768351"/>
            <a:ext cx="7431408" cy="842933"/>
          </a:xfrm>
        </p:spPr>
        <p:txBody>
          <a:bodyPr/>
          <a:lstStyle>
            <a:lvl1pPr marL="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2880">
                <a:solidFill>
                  <a:schemeClr val="bg1"/>
                </a:solidFill>
              </a:defRPr>
            </a:lvl1pPr>
            <a:lvl2pPr marL="54864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1920">
                <a:solidFill>
                  <a:schemeClr val="tx1">
                    <a:lumMod val="50000"/>
                    <a:lumOff val="50000"/>
                  </a:schemeClr>
                </a:solidFill>
              </a:defRPr>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GB"/>
              <a:t>Click to edit Master subtitle style</a:t>
            </a:r>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Tree>
    <p:extLst>
      <p:ext uri="{BB962C8B-B14F-4D97-AF65-F5344CB8AC3E}">
        <p14:creationId xmlns:p14="http://schemas.microsoft.com/office/powerpoint/2010/main" val="3350811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6019799" y="1448451"/>
            <a:ext cx="7431408" cy="3089023"/>
          </a:xfrm>
        </p:spPr>
        <p:txBody>
          <a:bodyPr anchor="t" anchorCtr="0"/>
          <a:lstStyle>
            <a:lvl1pPr algn="r">
              <a:lnSpc>
                <a:spcPct val="85000"/>
              </a:lnSpc>
              <a:defRPr sz="6000" b="0" spc="-12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6019798" y="4768351"/>
            <a:ext cx="7431408" cy="842933"/>
          </a:xfrm>
        </p:spPr>
        <p:txBody>
          <a:bodyPr/>
          <a:lstStyle>
            <a:lvl1pPr marL="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2880">
                <a:solidFill>
                  <a:schemeClr val="bg1"/>
                </a:solidFill>
              </a:defRPr>
            </a:lvl1pPr>
            <a:lvl2pPr marL="548640" marR="0" indent="0" algn="r" defTabSz="1097280" rtl="0" eaLnBrk="1" fontAlgn="auto" latinLnBrk="0" hangingPunct="1">
              <a:lnSpc>
                <a:spcPct val="104000"/>
              </a:lnSpc>
              <a:spcBef>
                <a:spcPts val="0"/>
              </a:spcBef>
              <a:spcAft>
                <a:spcPts val="720"/>
              </a:spcAft>
              <a:buClrTx/>
              <a:buSzTx/>
              <a:buFont typeface="Arial" panose="020B0604020202020204" pitchFamily="34" charset="0"/>
              <a:buNone/>
              <a:tabLst/>
              <a:defRPr sz="1920">
                <a:solidFill>
                  <a:schemeClr val="tx1">
                    <a:lumMod val="50000"/>
                    <a:lumOff val="50000"/>
                  </a:schemeClr>
                </a:solidFill>
              </a:defRPr>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GB"/>
              <a:t>Click to edit Master subtitle style</a:t>
            </a:r>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Tree>
    <p:extLst>
      <p:ext uri="{BB962C8B-B14F-4D97-AF65-F5344CB8AC3E}">
        <p14:creationId xmlns:p14="http://schemas.microsoft.com/office/powerpoint/2010/main" val="2134777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310" y="571500"/>
            <a:ext cx="13479780" cy="785712"/>
          </a:xfrm>
        </p:spPr>
        <p:txBody>
          <a:bodyPr anchor="t"/>
          <a:lstStyle>
            <a:lvl1pPr>
              <a:defRPr b="0"/>
            </a:lvl1pPr>
          </a:lstStyle>
          <a:p>
            <a:r>
              <a:rPr lang="en-US"/>
              <a:t>Click to Edit Master Title Style</a:t>
            </a:r>
          </a:p>
        </p:txBody>
      </p:sp>
      <p:sp>
        <p:nvSpPr>
          <p:cNvPr id="4" name="Text Placeholder 2"/>
          <p:cNvSpPr>
            <a:spLocks noGrp="1"/>
          </p:cNvSpPr>
          <p:nvPr>
            <p:ph idx="1" hasCustomPrompt="1"/>
          </p:nvPr>
        </p:nvSpPr>
        <p:spPr>
          <a:xfrm>
            <a:off x="575310" y="1405334"/>
            <a:ext cx="13479780" cy="5938002"/>
          </a:xfrm>
          <a:prstGeom prst="rect">
            <a:avLst/>
          </a:prstGeom>
        </p:spPr>
        <p:txBody>
          <a:bodyPr/>
          <a:lstStyle>
            <a:lvl1pPr marL="411480" indent="-411480">
              <a:lnSpc>
                <a:spcPct val="100000"/>
              </a:lnSpc>
              <a:spcBef>
                <a:spcPts val="720"/>
              </a:spcBef>
              <a:spcAft>
                <a:spcPts val="0"/>
              </a:spcAft>
              <a:buClr>
                <a:schemeClr val="accent1"/>
              </a:buClr>
              <a:buFont typeface="Arial" charset="0"/>
              <a:buChar char="•"/>
              <a:defRPr sz="2880">
                <a:solidFill>
                  <a:schemeClr val="tx2"/>
                </a:solidFill>
              </a:defRPr>
            </a:lvl1pPr>
            <a:lvl2pPr marL="807340">
              <a:lnSpc>
                <a:spcPct val="100000"/>
              </a:lnSpc>
              <a:spcAft>
                <a:spcPts val="0"/>
              </a:spcAft>
              <a:defRPr sz="2400">
                <a:solidFill>
                  <a:schemeClr val="tx2"/>
                </a:solidFill>
              </a:defRPr>
            </a:lvl2pPr>
            <a:lvl3pPr marL="1136524">
              <a:lnSpc>
                <a:spcPct val="100000"/>
              </a:lnSpc>
              <a:spcAft>
                <a:spcPts val="0"/>
              </a:spcAft>
              <a:defRPr sz="2160">
                <a:solidFill>
                  <a:schemeClr val="tx2"/>
                </a:solidFill>
              </a:defRPr>
            </a:lvl3pPr>
            <a:lvl4pPr marL="1551814">
              <a:lnSpc>
                <a:spcPct val="100000"/>
              </a:lnSpc>
              <a:spcAft>
                <a:spcPts val="0"/>
              </a:spcAft>
              <a:defRPr sz="2160">
                <a:solidFill>
                  <a:schemeClr val="tx2"/>
                </a:solidFill>
              </a:defRPr>
            </a:lvl4pPr>
            <a:lvl5pPr marL="1822324">
              <a:lnSpc>
                <a:spcPct val="100000"/>
              </a:lnSpc>
              <a:spcAft>
                <a:spcPts val="0"/>
              </a:spcAft>
              <a:defRPr sz="216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 with Top Level Bullet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0500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_Bulleted_List">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1460" cy="873186"/>
          </a:xfrm>
        </p:spPr>
        <p:txBody>
          <a:bodyPr/>
          <a:lstStyle/>
          <a:p>
            <a:r>
              <a:rPr lang="en-US" dirty="0"/>
              <a:t>Click to edit Master title style</a:t>
            </a:r>
          </a:p>
        </p:txBody>
      </p:sp>
      <p:sp>
        <p:nvSpPr>
          <p:cNvPr id="3" name="Content Placeholder 2"/>
          <p:cNvSpPr>
            <a:spLocks noGrp="1"/>
          </p:cNvSpPr>
          <p:nvPr>
            <p:ph sz="half" idx="1"/>
          </p:nvPr>
        </p:nvSpPr>
        <p:spPr>
          <a:xfrm>
            <a:off x="548640" y="1645920"/>
            <a:ext cx="13510260" cy="5431155"/>
          </a:xfrm>
          <a:prstGeom prst="rect">
            <a:avLst/>
          </a:prstGeom>
        </p:spPr>
        <p:txBody>
          <a:bodyPr>
            <a:normAutofit/>
          </a:bodyPr>
          <a:lstStyle>
            <a:lvl1pPr>
              <a:defRPr sz="3200"/>
            </a:lvl1pPr>
            <a:lvl2pPr>
              <a:defRPr sz="2900"/>
            </a:lvl2pPr>
            <a:lvl3pPr>
              <a:defRPr sz="2600"/>
            </a:lvl3pPr>
            <a:lvl4pPr marL="2194560" indent="0">
              <a:buNone/>
              <a:defRPr sz="2600"/>
            </a:lvl4pPr>
            <a:lvl5pPr>
              <a:defRPr sz="256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806028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310" y="571500"/>
            <a:ext cx="13479780" cy="785712"/>
          </a:xfrm>
        </p:spPr>
        <p:txBody>
          <a:bodyPr anchor="t"/>
          <a:lstStyle>
            <a:lvl1pPr>
              <a:defRPr b="0"/>
            </a:lvl1pPr>
          </a:lstStyle>
          <a:p>
            <a:r>
              <a:rPr lang="en-US"/>
              <a:t>Click to Edit Master Title Style</a:t>
            </a:r>
          </a:p>
        </p:txBody>
      </p:sp>
      <p:sp>
        <p:nvSpPr>
          <p:cNvPr id="4" name="Text Placeholder 2"/>
          <p:cNvSpPr>
            <a:spLocks noGrp="1"/>
          </p:cNvSpPr>
          <p:nvPr>
            <p:ph idx="1" hasCustomPrompt="1"/>
          </p:nvPr>
        </p:nvSpPr>
        <p:spPr>
          <a:xfrm>
            <a:off x="575311" y="1405334"/>
            <a:ext cx="7617714" cy="5938002"/>
          </a:xfrm>
          <a:prstGeom prst="rect">
            <a:avLst/>
          </a:prstGeom>
        </p:spPr>
        <p:txBody>
          <a:bodyPr/>
          <a:lstStyle>
            <a:lvl1pPr marL="411480" indent="-411480">
              <a:lnSpc>
                <a:spcPct val="100000"/>
              </a:lnSpc>
              <a:spcBef>
                <a:spcPts val="720"/>
              </a:spcBef>
              <a:spcAft>
                <a:spcPts val="0"/>
              </a:spcAft>
              <a:buClr>
                <a:schemeClr val="accent1"/>
              </a:buClr>
              <a:buFont typeface="Arial" charset="0"/>
              <a:buChar char="•"/>
              <a:defRPr sz="2880">
                <a:solidFill>
                  <a:schemeClr val="tx2"/>
                </a:solidFill>
              </a:defRPr>
            </a:lvl1pPr>
            <a:lvl2pPr marL="807340">
              <a:lnSpc>
                <a:spcPct val="100000"/>
              </a:lnSpc>
              <a:spcAft>
                <a:spcPts val="0"/>
              </a:spcAft>
              <a:defRPr sz="2400">
                <a:solidFill>
                  <a:schemeClr val="tx2"/>
                </a:solidFill>
              </a:defRPr>
            </a:lvl2pPr>
            <a:lvl3pPr marL="1136524">
              <a:lnSpc>
                <a:spcPct val="100000"/>
              </a:lnSpc>
              <a:spcAft>
                <a:spcPts val="0"/>
              </a:spcAft>
              <a:defRPr sz="2160">
                <a:solidFill>
                  <a:schemeClr val="tx2"/>
                </a:solidFill>
              </a:defRPr>
            </a:lvl3pPr>
            <a:lvl4pPr marL="1551814">
              <a:lnSpc>
                <a:spcPct val="100000"/>
              </a:lnSpc>
              <a:spcAft>
                <a:spcPts val="0"/>
              </a:spcAft>
              <a:defRPr sz="2160">
                <a:solidFill>
                  <a:schemeClr val="tx2"/>
                </a:solidFill>
              </a:defRPr>
            </a:lvl4pPr>
            <a:lvl5pPr marL="1822324">
              <a:lnSpc>
                <a:spcPct val="100000"/>
              </a:lnSpc>
              <a:spcAft>
                <a:spcPts val="0"/>
              </a:spcAft>
              <a:defRPr sz="216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 with Top Level Bullet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22128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310" y="573962"/>
            <a:ext cx="13479780" cy="615396"/>
          </a:xfrm>
        </p:spPr>
        <p:txBody>
          <a:bodyPr anchor="t"/>
          <a:lstStyle/>
          <a:p>
            <a:r>
              <a:rPr lang="en-US"/>
              <a:t>Click to Edit Master Title Style</a:t>
            </a:r>
          </a:p>
        </p:txBody>
      </p:sp>
      <p:sp>
        <p:nvSpPr>
          <p:cNvPr id="44" name="Text Placeholder 43"/>
          <p:cNvSpPr>
            <a:spLocks noGrp="1"/>
          </p:cNvSpPr>
          <p:nvPr>
            <p:ph type="body" sz="quarter" idx="13"/>
          </p:nvPr>
        </p:nvSpPr>
        <p:spPr>
          <a:xfrm>
            <a:off x="575310" y="1189357"/>
            <a:ext cx="13479780" cy="413386"/>
          </a:xfrm>
        </p:spPr>
        <p:txBody>
          <a:bodyPr/>
          <a:lstStyle>
            <a:lvl1pPr marL="0" indent="0">
              <a:buNone/>
              <a:defRPr lang="en-US" sz="2880">
                <a:solidFill>
                  <a:schemeClr val="accent6"/>
                </a:solidFill>
              </a:defRPr>
            </a:lvl1pPr>
          </a:lstStyle>
          <a:p>
            <a:pPr lvl="0"/>
            <a:r>
              <a:rPr lang="en-GB"/>
              <a:t>Click to edit Master text styles</a:t>
            </a:r>
          </a:p>
        </p:txBody>
      </p:sp>
      <p:sp>
        <p:nvSpPr>
          <p:cNvPr id="7" name="Text Placeholder 2"/>
          <p:cNvSpPr>
            <a:spLocks noGrp="1"/>
          </p:cNvSpPr>
          <p:nvPr>
            <p:ph idx="1"/>
          </p:nvPr>
        </p:nvSpPr>
        <p:spPr>
          <a:xfrm>
            <a:off x="575310" y="1865387"/>
            <a:ext cx="13479780" cy="5463880"/>
          </a:xfrm>
          <a:prstGeom prst="rect">
            <a:avLst/>
          </a:prstGeom>
        </p:spPr>
        <p:txBody>
          <a:bodyPr/>
          <a:lstStyle>
            <a:lvl1pPr marL="411480" indent="-411480">
              <a:lnSpc>
                <a:spcPct val="100000"/>
              </a:lnSpc>
              <a:spcBef>
                <a:spcPts val="720"/>
              </a:spcBef>
              <a:spcAft>
                <a:spcPts val="0"/>
              </a:spcAft>
              <a:buClr>
                <a:schemeClr val="accent1"/>
              </a:buClr>
              <a:buFont typeface="Arial" charset="0"/>
              <a:buChar char="•"/>
              <a:defRPr sz="2880">
                <a:solidFill>
                  <a:schemeClr val="tx2"/>
                </a:solidFill>
              </a:defRPr>
            </a:lvl1pPr>
            <a:lvl2pPr>
              <a:lnSpc>
                <a:spcPct val="100000"/>
              </a:lnSpc>
              <a:spcAft>
                <a:spcPts val="0"/>
              </a:spcAft>
              <a:buClr>
                <a:schemeClr val="accent1"/>
              </a:buClr>
              <a:defRPr sz="24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34846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7315200" y="1944578"/>
            <a:ext cx="0" cy="54182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75310" y="573962"/>
            <a:ext cx="13479780" cy="615396"/>
          </a:xfrm>
        </p:spPr>
        <p:txBody>
          <a:bodyPr/>
          <a:lstStyle/>
          <a:p>
            <a:r>
              <a:rPr lang="en-US"/>
              <a:t>Click to Edit Master Title Style</a:t>
            </a:r>
          </a:p>
        </p:txBody>
      </p:sp>
      <p:sp>
        <p:nvSpPr>
          <p:cNvPr id="44" name="Text Placeholder 43"/>
          <p:cNvSpPr>
            <a:spLocks noGrp="1"/>
          </p:cNvSpPr>
          <p:nvPr>
            <p:ph type="body" sz="quarter" idx="13" hasCustomPrompt="1"/>
          </p:nvPr>
        </p:nvSpPr>
        <p:spPr>
          <a:xfrm>
            <a:off x="575310" y="1189357"/>
            <a:ext cx="13479780" cy="431045"/>
          </a:xfrm>
        </p:spPr>
        <p:txBody>
          <a:bodyPr anchor="t"/>
          <a:lstStyle>
            <a:lvl1pPr marL="0" indent="0">
              <a:spcAft>
                <a:spcPts val="0"/>
              </a:spcAft>
              <a:buNone/>
              <a:defRPr sz="2880">
                <a:solidFill>
                  <a:schemeClr val="accent6"/>
                </a:solidFill>
              </a:defRPr>
            </a:lvl1pPr>
          </a:lstStyle>
          <a:p>
            <a:pPr lvl="0"/>
            <a:r>
              <a:rPr lang="en-US"/>
              <a:t>Click to edit Master text styles</a:t>
            </a:r>
          </a:p>
        </p:txBody>
      </p:sp>
      <p:sp>
        <p:nvSpPr>
          <p:cNvPr id="9" name="Text Placeholder 131"/>
          <p:cNvSpPr>
            <a:spLocks noGrp="1"/>
          </p:cNvSpPr>
          <p:nvPr>
            <p:ph type="body" sz="quarter" idx="16" hasCustomPrompt="1"/>
          </p:nvPr>
        </p:nvSpPr>
        <p:spPr>
          <a:xfrm>
            <a:off x="575310" y="1944577"/>
            <a:ext cx="6414770" cy="672835"/>
          </a:xfrm>
        </p:spPr>
        <p:txBody>
          <a:bodyPr anchor="t" anchorCtr="0"/>
          <a:lstStyle>
            <a:lvl1pPr marL="0" marR="0" indent="0" algn="l" defTabSz="1097280" rtl="0" eaLnBrk="1" fontAlgn="auto" latinLnBrk="0" hangingPunct="1">
              <a:lnSpc>
                <a:spcPct val="90000"/>
              </a:lnSpc>
              <a:spcBef>
                <a:spcPts val="0"/>
              </a:spcBef>
              <a:spcAft>
                <a:spcPts val="72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 name="Content Placeholder 3"/>
          <p:cNvSpPr>
            <a:spLocks noGrp="1"/>
          </p:cNvSpPr>
          <p:nvPr>
            <p:ph sz="quarter" idx="19"/>
          </p:nvPr>
        </p:nvSpPr>
        <p:spPr>
          <a:xfrm>
            <a:off x="573104" y="2642932"/>
            <a:ext cx="6416976" cy="4719894"/>
          </a:xfrm>
        </p:spPr>
        <p:txBody>
          <a:bodyPr/>
          <a:lstStyle>
            <a:lvl1pPr marL="411480" indent="-411480" algn="just">
              <a:lnSpc>
                <a:spcPct val="100000"/>
              </a:lnSpc>
              <a:spcBef>
                <a:spcPts val="720"/>
              </a:spcBef>
              <a:spcAft>
                <a:spcPts val="0"/>
              </a:spcAft>
              <a:buClr>
                <a:schemeClr val="accent1"/>
              </a:buClr>
              <a:buFont typeface="Arial" charset="0"/>
              <a:buChar char="•"/>
              <a:defRPr sz="2400"/>
            </a:lvl1pPr>
            <a:lvl2pPr marL="697612">
              <a:lnSpc>
                <a:spcPct val="100000"/>
              </a:lnSpc>
              <a:spcAft>
                <a:spcPts val="0"/>
              </a:spcAft>
              <a:buClr>
                <a:schemeClr val="accent1"/>
              </a:buClr>
              <a:defRPr>
                <a:solidFill>
                  <a:srgbClr val="383838"/>
                </a:solidFill>
              </a:defRPr>
            </a:lvl2pPr>
            <a:lvl3pPr marL="1136524">
              <a:lnSpc>
                <a:spcPct val="100000"/>
              </a:lnSpc>
              <a:spcAft>
                <a:spcPts val="0"/>
              </a:spcAft>
              <a:buClr>
                <a:schemeClr val="accent1"/>
              </a:buClr>
              <a:defRPr>
                <a:solidFill>
                  <a:srgbClr val="383838"/>
                </a:solidFill>
              </a:defRPr>
            </a:lvl3pPr>
            <a:lvl4pPr marL="1551814" indent="-207646">
              <a:lnSpc>
                <a:spcPct val="100000"/>
              </a:lnSpc>
              <a:spcAft>
                <a:spcPts val="0"/>
              </a:spcAft>
              <a:buClr>
                <a:schemeClr val="accent1"/>
              </a:buClr>
              <a:buFont typeface="Arial" charset="0"/>
              <a:buChar char="•"/>
              <a:defRPr>
                <a:solidFill>
                  <a:srgbClr val="383838"/>
                </a:solidFill>
              </a:defRPr>
            </a:lvl4pPr>
            <a:lvl5pPr marL="1822324">
              <a:lnSpc>
                <a:spcPct val="100000"/>
              </a:lnSpc>
              <a:spcAft>
                <a:spcPts val="0"/>
              </a:spcAft>
              <a:buClr>
                <a:schemeClr val="accent1"/>
              </a:buClr>
              <a:defRPr>
                <a:solidFill>
                  <a:srgbClr val="383838"/>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31"/>
          <p:cNvSpPr>
            <a:spLocks noGrp="1"/>
          </p:cNvSpPr>
          <p:nvPr>
            <p:ph type="body" sz="quarter" idx="18" hasCustomPrompt="1"/>
          </p:nvPr>
        </p:nvSpPr>
        <p:spPr>
          <a:xfrm>
            <a:off x="7609841" y="1944577"/>
            <a:ext cx="6445250" cy="672835"/>
          </a:xfrm>
        </p:spPr>
        <p:txBody>
          <a:bodyPr anchor="t" anchorCtr="0"/>
          <a:lstStyle>
            <a:lvl1pPr marL="0" marR="0" indent="0" algn="l" defTabSz="1097280" rtl="0" eaLnBrk="1" fontAlgn="auto" latinLnBrk="0" hangingPunct="1">
              <a:lnSpc>
                <a:spcPct val="90000"/>
              </a:lnSpc>
              <a:spcBef>
                <a:spcPts val="0"/>
              </a:spcBef>
              <a:spcAft>
                <a:spcPts val="72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2" name="Content Placeholder 3"/>
          <p:cNvSpPr>
            <a:spLocks noGrp="1"/>
          </p:cNvSpPr>
          <p:nvPr>
            <p:ph sz="quarter" idx="21" hasCustomPrompt="1"/>
          </p:nvPr>
        </p:nvSpPr>
        <p:spPr>
          <a:xfrm>
            <a:off x="7607936" y="2642931"/>
            <a:ext cx="6447154" cy="4719895"/>
          </a:xfrm>
        </p:spPr>
        <p:txBody>
          <a:bodyPr/>
          <a:lstStyle>
            <a:lvl1pPr marL="411480" indent="-411480">
              <a:lnSpc>
                <a:spcPct val="100000"/>
              </a:lnSpc>
              <a:spcBef>
                <a:spcPts val="720"/>
              </a:spcBef>
              <a:spcAft>
                <a:spcPts val="0"/>
              </a:spcAft>
              <a:buClr>
                <a:schemeClr val="accent1"/>
              </a:buClr>
              <a:buFont typeface="Arial" charset="0"/>
              <a:buChar char="•"/>
              <a:defRPr sz="2400"/>
            </a:lvl1pPr>
            <a:lvl2pPr marL="697612">
              <a:lnSpc>
                <a:spcPct val="100000"/>
              </a:lnSpc>
              <a:spcAft>
                <a:spcPts val="0"/>
              </a:spcAft>
              <a:buClr>
                <a:schemeClr val="accent1"/>
              </a:buClr>
              <a:defRPr>
                <a:solidFill>
                  <a:srgbClr val="383838"/>
                </a:solidFill>
              </a:defRPr>
            </a:lvl2pPr>
            <a:lvl3pPr marL="1136524">
              <a:lnSpc>
                <a:spcPct val="100000"/>
              </a:lnSpc>
              <a:spcAft>
                <a:spcPts val="0"/>
              </a:spcAft>
              <a:buClr>
                <a:schemeClr val="accent1"/>
              </a:buClr>
              <a:defRPr>
                <a:solidFill>
                  <a:srgbClr val="383838"/>
                </a:solidFill>
              </a:defRPr>
            </a:lvl3pPr>
            <a:lvl4pPr marL="1551814" indent="-207646">
              <a:lnSpc>
                <a:spcPct val="100000"/>
              </a:lnSpc>
              <a:spcAft>
                <a:spcPts val="0"/>
              </a:spcAft>
              <a:buClr>
                <a:schemeClr val="accent1"/>
              </a:buClr>
              <a:buFont typeface="Arial" charset="0"/>
              <a:buChar char="•"/>
              <a:defRPr>
                <a:solidFill>
                  <a:srgbClr val="383838"/>
                </a:solidFill>
              </a:defRPr>
            </a:lvl4pPr>
            <a:lvl5pPr marL="1822324">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145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977766" y="1933260"/>
            <a:ext cx="0" cy="53381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9662160" y="1933260"/>
            <a:ext cx="0" cy="53381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575310" y="573962"/>
            <a:ext cx="13479780" cy="615396"/>
          </a:xfrm>
        </p:spPr>
        <p:txBody>
          <a:bodyPr/>
          <a:lstStyle/>
          <a:p>
            <a:r>
              <a:rPr lang="en-US"/>
              <a:t>Click to Edit Master Title Style</a:t>
            </a:r>
          </a:p>
        </p:txBody>
      </p:sp>
      <p:sp>
        <p:nvSpPr>
          <p:cNvPr id="44" name="Text Placeholder 43"/>
          <p:cNvSpPr>
            <a:spLocks noGrp="1"/>
          </p:cNvSpPr>
          <p:nvPr userDrawn="1">
            <p:ph type="body" sz="quarter" idx="13"/>
          </p:nvPr>
        </p:nvSpPr>
        <p:spPr>
          <a:xfrm>
            <a:off x="575310" y="1189357"/>
            <a:ext cx="13479780" cy="413386"/>
          </a:xfrm>
        </p:spPr>
        <p:txBody>
          <a:bodyPr/>
          <a:lstStyle>
            <a:lvl1pPr marL="0" indent="0">
              <a:buNone/>
              <a:defRPr lang="en-US" sz="2880" dirty="0">
                <a:solidFill>
                  <a:schemeClr val="accent6"/>
                </a:solidFill>
              </a:defRPr>
            </a:lvl1pPr>
          </a:lstStyle>
          <a:p>
            <a:pPr lvl="0"/>
            <a:r>
              <a:rPr lang="en-GB"/>
              <a:t>Click to edit Master text styles</a:t>
            </a:r>
          </a:p>
        </p:txBody>
      </p:sp>
      <p:sp>
        <p:nvSpPr>
          <p:cNvPr id="7" name="Text Placeholder 2"/>
          <p:cNvSpPr>
            <a:spLocks noGrp="1"/>
          </p:cNvSpPr>
          <p:nvPr userDrawn="1">
            <p:ph idx="1"/>
          </p:nvPr>
        </p:nvSpPr>
        <p:spPr>
          <a:xfrm>
            <a:off x="575311" y="2848543"/>
            <a:ext cx="4047173" cy="4422842"/>
          </a:xfrm>
          <a:prstGeom prst="rect">
            <a:avLst/>
          </a:prstGeom>
        </p:spPr>
        <p:txBody>
          <a:bodyPr/>
          <a:lstStyle>
            <a:lvl1pPr marL="411480" indent="-411480">
              <a:lnSpc>
                <a:spcPct val="100000"/>
              </a:lnSpc>
              <a:spcBef>
                <a:spcPts val="720"/>
              </a:spcBef>
              <a:spcAft>
                <a:spcPts val="0"/>
              </a:spcAft>
              <a:buClr>
                <a:schemeClr val="accent1"/>
              </a:buClr>
              <a:buFont typeface="Arial" charset="0"/>
              <a:buChar char="•"/>
              <a:defRPr sz="2400"/>
            </a:lvl1pPr>
            <a:lvl2pPr marL="697612">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GB"/>
              <a:t>Click to edit Master text styles</a:t>
            </a:r>
          </a:p>
          <a:p>
            <a:pPr lvl="1"/>
            <a:r>
              <a:rPr lang="en-GB"/>
              <a:t>Second level</a:t>
            </a:r>
          </a:p>
        </p:txBody>
      </p:sp>
      <p:sp>
        <p:nvSpPr>
          <p:cNvPr id="100" name="Text Placeholder 131"/>
          <p:cNvSpPr>
            <a:spLocks noGrp="1"/>
          </p:cNvSpPr>
          <p:nvPr userDrawn="1">
            <p:ph type="body" sz="quarter" idx="16" hasCustomPrompt="1"/>
          </p:nvPr>
        </p:nvSpPr>
        <p:spPr>
          <a:xfrm>
            <a:off x="575311" y="1933260"/>
            <a:ext cx="4047174" cy="672835"/>
          </a:xfrm>
        </p:spPr>
        <p:txBody>
          <a:bodyPr anchor="t" anchorCtr="0"/>
          <a:lstStyle>
            <a:lvl1pPr marL="0" marR="0" indent="0" algn="l" defTabSz="1097280" rtl="0" eaLnBrk="1" fontAlgn="auto" latinLnBrk="0" hangingPunct="1">
              <a:lnSpc>
                <a:spcPct val="90000"/>
              </a:lnSpc>
              <a:spcBef>
                <a:spcPts val="0"/>
              </a:spcBef>
              <a:spcAft>
                <a:spcPts val="72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3" name="Text Placeholder 2"/>
          <p:cNvSpPr>
            <a:spLocks noGrp="1"/>
          </p:cNvSpPr>
          <p:nvPr userDrawn="1">
            <p:ph idx="17"/>
          </p:nvPr>
        </p:nvSpPr>
        <p:spPr>
          <a:xfrm>
            <a:off x="5299632" y="2848543"/>
            <a:ext cx="4031137" cy="4422842"/>
          </a:xfrm>
          <a:prstGeom prst="rect">
            <a:avLst/>
          </a:prstGeom>
        </p:spPr>
        <p:txBody>
          <a:bodyPr/>
          <a:lstStyle>
            <a:lvl1pPr marL="411480" indent="-411480">
              <a:lnSpc>
                <a:spcPct val="100000"/>
              </a:lnSpc>
              <a:spcBef>
                <a:spcPts val="720"/>
              </a:spcBef>
              <a:spcAft>
                <a:spcPts val="0"/>
              </a:spcAft>
              <a:buClr>
                <a:schemeClr val="accent1"/>
              </a:buClr>
              <a:buFont typeface="Arial" charset="0"/>
              <a:buChar char="•"/>
              <a:defRPr sz="2400"/>
            </a:lvl1pPr>
            <a:lvl2pPr marL="697612">
              <a:lnSpc>
                <a:spcPct val="100000"/>
              </a:lnSpc>
              <a:spcAft>
                <a:spcPts val="0"/>
              </a:spcAft>
              <a:buClr>
                <a:schemeClr val="accent1"/>
              </a:buClr>
              <a:defRPr/>
            </a:lvl2pPr>
          </a:lstStyle>
          <a:p>
            <a:pPr lvl="0"/>
            <a:r>
              <a:rPr lang="en-GB"/>
              <a:t>Click to edit Master text styles</a:t>
            </a:r>
          </a:p>
          <a:p>
            <a:pPr lvl="1"/>
            <a:r>
              <a:rPr lang="en-GB"/>
              <a:t>Second level</a:t>
            </a:r>
          </a:p>
        </p:txBody>
      </p:sp>
      <p:sp>
        <p:nvSpPr>
          <p:cNvPr id="14" name="Text Placeholder 2"/>
          <p:cNvSpPr>
            <a:spLocks noGrp="1"/>
          </p:cNvSpPr>
          <p:nvPr userDrawn="1">
            <p:ph idx="18"/>
          </p:nvPr>
        </p:nvSpPr>
        <p:spPr>
          <a:xfrm>
            <a:off x="9960136" y="2848543"/>
            <a:ext cx="4094954" cy="4422842"/>
          </a:xfrm>
          <a:prstGeom prst="rect">
            <a:avLst/>
          </a:prstGeom>
        </p:spPr>
        <p:txBody>
          <a:bodyPr/>
          <a:lstStyle>
            <a:lvl1pPr marL="411480" indent="-411480">
              <a:lnSpc>
                <a:spcPct val="100000"/>
              </a:lnSpc>
              <a:spcBef>
                <a:spcPts val="720"/>
              </a:spcBef>
              <a:spcAft>
                <a:spcPts val="0"/>
              </a:spcAft>
              <a:buClr>
                <a:schemeClr val="accent1"/>
              </a:buClr>
              <a:buFont typeface="Arial" charset="0"/>
              <a:buChar char="•"/>
              <a:defRPr sz="2400"/>
            </a:lvl1pPr>
            <a:lvl2pPr marL="697612">
              <a:lnSpc>
                <a:spcPct val="100000"/>
              </a:lnSpc>
              <a:spcAft>
                <a:spcPts val="0"/>
              </a:spcAft>
              <a:buClr>
                <a:schemeClr val="accent1"/>
              </a:buClr>
              <a:defRPr>
                <a:solidFill>
                  <a:srgbClr val="383838"/>
                </a:solidFill>
              </a:defRPr>
            </a:lvl2pPr>
          </a:lstStyle>
          <a:p>
            <a:pPr lvl="0"/>
            <a:r>
              <a:rPr lang="en-GB"/>
              <a:t>Click to edit Master text styles</a:t>
            </a:r>
          </a:p>
          <a:p>
            <a:pPr lvl="1"/>
            <a:r>
              <a:rPr lang="en-GB"/>
              <a:t>Second level</a:t>
            </a:r>
          </a:p>
        </p:txBody>
      </p:sp>
      <p:sp>
        <p:nvSpPr>
          <p:cNvPr id="15" name="Text Placeholder 131"/>
          <p:cNvSpPr>
            <a:spLocks noGrp="1"/>
          </p:cNvSpPr>
          <p:nvPr userDrawn="1">
            <p:ph type="body" sz="quarter" idx="19" hasCustomPrompt="1"/>
          </p:nvPr>
        </p:nvSpPr>
        <p:spPr>
          <a:xfrm>
            <a:off x="5303997" y="1933260"/>
            <a:ext cx="4031934" cy="672835"/>
          </a:xfrm>
        </p:spPr>
        <p:txBody>
          <a:bodyPr anchor="t" anchorCtr="0"/>
          <a:lstStyle>
            <a:lvl1pPr marL="0" marR="0" indent="0" algn="l" defTabSz="1097280" rtl="0" eaLnBrk="1" fontAlgn="auto" latinLnBrk="0" hangingPunct="1">
              <a:lnSpc>
                <a:spcPct val="90000"/>
              </a:lnSpc>
              <a:spcBef>
                <a:spcPts val="0"/>
              </a:spcBef>
              <a:spcAft>
                <a:spcPts val="72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6" name="Text Placeholder 131"/>
          <p:cNvSpPr>
            <a:spLocks noGrp="1"/>
          </p:cNvSpPr>
          <p:nvPr userDrawn="1">
            <p:ph type="body" sz="quarter" idx="20" hasCustomPrompt="1"/>
          </p:nvPr>
        </p:nvSpPr>
        <p:spPr>
          <a:xfrm>
            <a:off x="9959339" y="1933260"/>
            <a:ext cx="4095751" cy="672835"/>
          </a:xfrm>
        </p:spPr>
        <p:txBody>
          <a:bodyPr anchor="t" anchorCtr="0"/>
          <a:lstStyle>
            <a:lvl1pPr marL="0" marR="0" indent="0" algn="l" defTabSz="1097280" rtl="0" eaLnBrk="1" fontAlgn="auto" latinLnBrk="0" hangingPunct="1">
              <a:lnSpc>
                <a:spcPct val="90000"/>
              </a:lnSpc>
              <a:spcBef>
                <a:spcPts val="0"/>
              </a:spcBef>
              <a:spcAft>
                <a:spcPts val="72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61083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310" y="573962"/>
            <a:ext cx="13479780" cy="615396"/>
          </a:xfrm>
        </p:spPr>
        <p:txBody>
          <a:bodyPr/>
          <a:lstStyle/>
          <a:p>
            <a:r>
              <a:rPr lang="en-US"/>
              <a:t>Click to Edit Master Title Style</a:t>
            </a:r>
          </a:p>
        </p:txBody>
      </p:sp>
      <p:sp>
        <p:nvSpPr>
          <p:cNvPr id="44" name="Text Placeholder 43"/>
          <p:cNvSpPr>
            <a:spLocks noGrp="1"/>
          </p:cNvSpPr>
          <p:nvPr>
            <p:ph type="body" sz="quarter" idx="13"/>
          </p:nvPr>
        </p:nvSpPr>
        <p:spPr>
          <a:xfrm>
            <a:off x="575310" y="1189357"/>
            <a:ext cx="13479780" cy="413386"/>
          </a:xfrm>
        </p:spPr>
        <p:txBody>
          <a:bodyPr/>
          <a:lstStyle>
            <a:lvl1pPr marL="0" indent="0">
              <a:buNone/>
              <a:defRPr lang="en-US" sz="2880">
                <a:solidFill>
                  <a:schemeClr val="accent6"/>
                </a:solidFill>
              </a:defRPr>
            </a:lvl1pPr>
          </a:lstStyle>
          <a:p>
            <a:pPr lvl="0"/>
            <a:r>
              <a:rPr lang="en-GB"/>
              <a:t>Click to edit Master text styles</a:t>
            </a:r>
          </a:p>
        </p:txBody>
      </p:sp>
      <p:sp>
        <p:nvSpPr>
          <p:cNvPr id="9" name="Content Placeholder 8"/>
          <p:cNvSpPr>
            <a:spLocks noGrp="1"/>
          </p:cNvSpPr>
          <p:nvPr>
            <p:ph sz="quarter" idx="21"/>
          </p:nvPr>
        </p:nvSpPr>
        <p:spPr>
          <a:xfrm>
            <a:off x="9958943" y="2847077"/>
            <a:ext cx="4096146" cy="4424309"/>
          </a:xfrm>
        </p:spPr>
        <p:txBody>
          <a:bodyPr/>
          <a:lstStyle>
            <a:lvl1pPr marL="411480" indent="-411480">
              <a:lnSpc>
                <a:spcPct val="100000"/>
              </a:lnSpc>
              <a:spcBef>
                <a:spcPts val="720"/>
              </a:spcBef>
              <a:spcAft>
                <a:spcPts val="0"/>
              </a:spcAft>
              <a:buClr>
                <a:schemeClr val="accent1"/>
              </a:buClr>
              <a:buFont typeface="Arial" charset="0"/>
              <a:buChar char="•"/>
              <a:defRPr sz="2400"/>
            </a:lvl1pPr>
            <a:lvl2pPr marL="697612">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GB"/>
              <a:t>Click to edit Master text styles</a:t>
            </a:r>
          </a:p>
          <a:p>
            <a:pPr lvl="1"/>
            <a:r>
              <a:rPr lang="en-GB"/>
              <a:t>Second level</a:t>
            </a:r>
          </a:p>
          <a:p>
            <a:pPr lvl="2"/>
            <a:r>
              <a:rPr lang="en-GB"/>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977766" y="1933260"/>
            <a:ext cx="4684394" cy="5338126"/>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575311" y="1933260"/>
            <a:ext cx="4047174" cy="672835"/>
          </a:xfrm>
        </p:spPr>
        <p:txBody>
          <a:bodyPr anchor="t" anchorCtr="0"/>
          <a:lstStyle>
            <a:lvl1pPr marL="0" marR="0" indent="0" algn="l" defTabSz="1097280" rtl="0" eaLnBrk="1" fontAlgn="auto" latinLnBrk="0" hangingPunct="1">
              <a:lnSpc>
                <a:spcPct val="90000"/>
              </a:lnSpc>
              <a:spcBef>
                <a:spcPts val="0"/>
              </a:spcBef>
              <a:spcAft>
                <a:spcPts val="72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5299431" y="1933260"/>
            <a:ext cx="4031934" cy="672835"/>
          </a:xfrm>
        </p:spPr>
        <p:txBody>
          <a:bodyPr anchor="t" anchorCtr="0"/>
          <a:lstStyle>
            <a:lvl1pPr marL="0" marR="0" indent="0" algn="l" defTabSz="1097280" rtl="0" eaLnBrk="1" fontAlgn="auto" latinLnBrk="0" hangingPunct="1">
              <a:lnSpc>
                <a:spcPct val="90000"/>
              </a:lnSpc>
              <a:spcBef>
                <a:spcPts val="0"/>
              </a:spcBef>
              <a:spcAft>
                <a:spcPts val="72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9959339" y="1933260"/>
            <a:ext cx="4095751" cy="672835"/>
          </a:xfrm>
        </p:spPr>
        <p:txBody>
          <a:bodyPr anchor="t" anchorCtr="0"/>
          <a:lstStyle>
            <a:lvl1pPr marL="0" marR="0" indent="0" algn="l" defTabSz="1097280" rtl="0" eaLnBrk="1" fontAlgn="auto" latinLnBrk="0" hangingPunct="1">
              <a:lnSpc>
                <a:spcPct val="90000"/>
              </a:lnSpc>
              <a:spcBef>
                <a:spcPts val="0"/>
              </a:spcBef>
              <a:spcAft>
                <a:spcPts val="72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5299036" y="2847077"/>
            <a:ext cx="4032329" cy="4424309"/>
          </a:xfrm>
        </p:spPr>
        <p:txBody>
          <a:bodyPr/>
          <a:lstStyle>
            <a:lvl1pPr marL="411480" indent="-411480">
              <a:lnSpc>
                <a:spcPct val="100000"/>
              </a:lnSpc>
              <a:spcBef>
                <a:spcPts val="720"/>
              </a:spcBef>
              <a:spcAft>
                <a:spcPts val="0"/>
              </a:spcAft>
              <a:buClr>
                <a:schemeClr val="accent1"/>
              </a:buClr>
              <a:buFont typeface="Arial" charset="0"/>
              <a:buChar char="•"/>
              <a:defRPr sz="2400"/>
            </a:lvl1pPr>
            <a:lvl2pPr marL="697612">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GB"/>
              <a:t>Click to edit Master text styles</a:t>
            </a:r>
          </a:p>
          <a:p>
            <a:pPr lvl="1"/>
            <a:r>
              <a:rPr lang="en-GB"/>
              <a:t>Second level</a:t>
            </a:r>
          </a:p>
          <a:p>
            <a:pPr lvl="2"/>
            <a:r>
              <a:rPr lang="en-GB"/>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575310" y="2847077"/>
            <a:ext cx="4032329" cy="4424309"/>
          </a:xfrm>
        </p:spPr>
        <p:txBody>
          <a:bodyPr/>
          <a:lstStyle>
            <a:lvl1pPr marL="411480" indent="-411480">
              <a:lnSpc>
                <a:spcPct val="100000"/>
              </a:lnSpc>
              <a:spcBef>
                <a:spcPts val="720"/>
              </a:spcBef>
              <a:spcAft>
                <a:spcPts val="0"/>
              </a:spcAft>
              <a:buClr>
                <a:schemeClr val="accent1"/>
              </a:buClr>
              <a:buFont typeface="Arial" charset="0"/>
              <a:buChar char="•"/>
              <a:defRPr sz="2400"/>
            </a:lvl1pPr>
            <a:lvl2pPr marL="697612">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952586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906005" y="1958340"/>
            <a:ext cx="0" cy="53287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75310" y="573961"/>
            <a:ext cx="13479780" cy="615396"/>
          </a:xfrm>
        </p:spPr>
        <p:txBody>
          <a:bodyPr/>
          <a:lstStyle/>
          <a:p>
            <a:r>
              <a:rPr lang="en-US"/>
              <a:t>Click to Edit Master Title Style</a:t>
            </a:r>
          </a:p>
        </p:txBody>
      </p:sp>
      <p:sp>
        <p:nvSpPr>
          <p:cNvPr id="44" name="Text Placeholder 43"/>
          <p:cNvSpPr>
            <a:spLocks noGrp="1"/>
          </p:cNvSpPr>
          <p:nvPr>
            <p:ph type="body" sz="quarter" idx="13"/>
          </p:nvPr>
        </p:nvSpPr>
        <p:spPr>
          <a:xfrm>
            <a:off x="575310" y="1189357"/>
            <a:ext cx="13479780" cy="413386"/>
          </a:xfrm>
        </p:spPr>
        <p:txBody>
          <a:bodyPr/>
          <a:lstStyle>
            <a:lvl1pPr marL="0" indent="0">
              <a:buNone/>
              <a:defRPr lang="en-US" sz="2880" dirty="0">
                <a:solidFill>
                  <a:schemeClr val="accent6"/>
                </a:solidFill>
              </a:defRPr>
            </a:lvl1pPr>
          </a:lstStyle>
          <a:p>
            <a:pPr lvl="0"/>
            <a:r>
              <a:rPr lang="en-GB"/>
              <a:t>Click to edit Master text styles</a:t>
            </a:r>
          </a:p>
        </p:txBody>
      </p:sp>
      <p:sp>
        <p:nvSpPr>
          <p:cNvPr id="18" name="Text Placeholder 2"/>
          <p:cNvSpPr>
            <a:spLocks noGrp="1"/>
          </p:cNvSpPr>
          <p:nvPr>
            <p:ph idx="1"/>
          </p:nvPr>
        </p:nvSpPr>
        <p:spPr>
          <a:xfrm>
            <a:off x="575311" y="1957334"/>
            <a:ext cx="3143250" cy="5328724"/>
          </a:xfrm>
          <a:prstGeom prst="rect">
            <a:avLst/>
          </a:prstGeom>
        </p:spPr>
        <p:txBody>
          <a:bodyPr/>
          <a:lstStyle>
            <a:lvl1pPr marL="411480" indent="-411480">
              <a:lnSpc>
                <a:spcPct val="100000"/>
              </a:lnSpc>
              <a:spcBef>
                <a:spcPts val="720"/>
              </a:spcBef>
              <a:spcAft>
                <a:spcPts val="0"/>
              </a:spcAft>
              <a:buClr>
                <a:schemeClr val="accent1"/>
              </a:buClr>
              <a:buFont typeface="Arial" charset="0"/>
              <a:buChar char="•"/>
              <a:defRPr sz="2880"/>
            </a:lvl1pPr>
            <a:lvl2pPr marL="697612">
              <a:lnSpc>
                <a:spcPct val="100000"/>
              </a:lnSpc>
              <a:spcAft>
                <a:spcPts val="0"/>
              </a:spcAft>
              <a:buClr>
                <a:schemeClr val="accent1"/>
              </a:buClr>
              <a:defRPr sz="2400">
                <a:solidFill>
                  <a:srgbClr val="383838"/>
                </a:solidFill>
              </a:defRPr>
            </a:lvl2pPr>
          </a:lstStyle>
          <a:p>
            <a:pPr lvl="0"/>
            <a:r>
              <a:rPr lang="en-GB"/>
              <a:t>Click to edit Master text styles</a:t>
            </a:r>
          </a:p>
          <a:p>
            <a:pPr lvl="1"/>
            <a:r>
              <a:rPr lang="en-GB"/>
              <a:t>Second level</a:t>
            </a:r>
          </a:p>
        </p:txBody>
      </p:sp>
      <p:sp>
        <p:nvSpPr>
          <p:cNvPr id="7" name="Content Placeholder 3"/>
          <p:cNvSpPr>
            <a:spLocks noGrp="1"/>
          </p:cNvSpPr>
          <p:nvPr>
            <p:ph sz="quarter" idx="21"/>
          </p:nvPr>
        </p:nvSpPr>
        <p:spPr>
          <a:xfrm>
            <a:off x="4099242" y="1957334"/>
            <a:ext cx="9955848" cy="5328724"/>
          </a:xfrm>
        </p:spPr>
        <p:txBody>
          <a:bodyPr/>
          <a:lstStyle>
            <a:lvl1pPr marL="411480" indent="-411480">
              <a:lnSpc>
                <a:spcPct val="100000"/>
              </a:lnSpc>
              <a:spcBef>
                <a:spcPts val="720"/>
              </a:spcBef>
              <a:spcAft>
                <a:spcPts val="0"/>
              </a:spcAft>
              <a:buClr>
                <a:schemeClr val="accent1"/>
              </a:buClr>
              <a:buFont typeface="Arial" charset="0"/>
              <a:buChar char="•"/>
              <a:defRPr sz="2880"/>
            </a:lvl1pPr>
            <a:lvl2pPr marL="697612">
              <a:lnSpc>
                <a:spcPct val="100000"/>
              </a:lnSpc>
              <a:spcAft>
                <a:spcPts val="0"/>
              </a:spcAft>
              <a:buClr>
                <a:schemeClr val="accent1"/>
              </a:buClr>
              <a:defRPr sz="2400">
                <a:solidFill>
                  <a:srgbClr val="383838"/>
                </a:solidFill>
              </a:defRPr>
            </a:lvl2pPr>
            <a:lvl3pPr marL="1136524">
              <a:lnSpc>
                <a:spcPct val="100000"/>
              </a:lnSpc>
              <a:spcAft>
                <a:spcPts val="0"/>
              </a:spcAft>
              <a:buClr>
                <a:schemeClr val="accent1"/>
              </a:buClr>
              <a:defRPr sz="2160">
                <a:solidFill>
                  <a:srgbClr val="383838"/>
                </a:solidFill>
              </a:defRPr>
            </a:lvl3pPr>
            <a:lvl4pPr marL="1551814" indent="-207646">
              <a:lnSpc>
                <a:spcPct val="100000"/>
              </a:lnSpc>
              <a:spcAft>
                <a:spcPts val="0"/>
              </a:spcAft>
              <a:buClr>
                <a:schemeClr val="accent1"/>
              </a:buClr>
              <a:buFont typeface="Arial" charset="0"/>
              <a:buChar char="•"/>
              <a:defRPr sz="2160">
                <a:solidFill>
                  <a:srgbClr val="383838"/>
                </a:solidFill>
              </a:defRPr>
            </a:lvl4pPr>
            <a:lvl5pPr marL="1822324">
              <a:lnSpc>
                <a:spcPct val="100000"/>
              </a:lnSpc>
              <a:spcAft>
                <a:spcPts val="0"/>
              </a:spcAft>
              <a:buClr>
                <a:schemeClr val="accent1"/>
              </a:buClr>
              <a:defRPr sz="2160">
                <a:solidFill>
                  <a:srgbClr val="383838"/>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20754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10719436" y="1955145"/>
            <a:ext cx="0" cy="53319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75310" y="573961"/>
            <a:ext cx="13479780" cy="615396"/>
          </a:xfrm>
        </p:spPr>
        <p:txBody>
          <a:bodyPr/>
          <a:lstStyle/>
          <a:p>
            <a:r>
              <a:rPr lang="en-US"/>
              <a:t>Click to Edit Master Title Style</a:t>
            </a:r>
          </a:p>
        </p:txBody>
      </p:sp>
      <p:sp>
        <p:nvSpPr>
          <p:cNvPr id="44" name="Text Placeholder 43"/>
          <p:cNvSpPr>
            <a:spLocks noGrp="1"/>
          </p:cNvSpPr>
          <p:nvPr>
            <p:ph type="body" sz="quarter" idx="13"/>
          </p:nvPr>
        </p:nvSpPr>
        <p:spPr>
          <a:xfrm>
            <a:off x="575310" y="1189357"/>
            <a:ext cx="13479780" cy="413386"/>
          </a:xfrm>
        </p:spPr>
        <p:txBody>
          <a:bodyPr/>
          <a:lstStyle>
            <a:lvl1pPr marL="0" indent="0">
              <a:buNone/>
              <a:defRPr lang="en-US" sz="2880">
                <a:solidFill>
                  <a:schemeClr val="accent6"/>
                </a:solidFill>
              </a:defRPr>
            </a:lvl1pPr>
          </a:lstStyle>
          <a:p>
            <a:pPr lvl="0"/>
            <a:r>
              <a:rPr lang="en-GB"/>
              <a:t>Click to edit Master text styles</a:t>
            </a:r>
          </a:p>
        </p:txBody>
      </p:sp>
      <p:sp>
        <p:nvSpPr>
          <p:cNvPr id="6" name="Content Placeholder 5"/>
          <p:cNvSpPr>
            <a:spLocks noGrp="1"/>
          </p:cNvSpPr>
          <p:nvPr>
            <p:ph sz="quarter" idx="15"/>
          </p:nvPr>
        </p:nvSpPr>
        <p:spPr>
          <a:xfrm>
            <a:off x="10845165" y="1955516"/>
            <a:ext cx="3209924" cy="5332186"/>
          </a:xfrm>
        </p:spPr>
        <p:txBody>
          <a:bodyPr/>
          <a:lstStyle>
            <a:lvl1pPr marL="411480" indent="-411480">
              <a:lnSpc>
                <a:spcPct val="100000"/>
              </a:lnSpc>
              <a:spcBef>
                <a:spcPts val="720"/>
              </a:spcBef>
              <a:spcAft>
                <a:spcPts val="0"/>
              </a:spcAft>
              <a:buClr>
                <a:schemeClr val="accent1"/>
              </a:buClr>
              <a:buFont typeface="Arial" charset="0"/>
              <a:buChar char="•"/>
              <a:defRPr sz="2880"/>
            </a:lvl1pPr>
            <a:lvl2pPr marL="697612">
              <a:lnSpc>
                <a:spcPct val="100000"/>
              </a:lnSpc>
              <a:spcAft>
                <a:spcPts val="0"/>
              </a:spcAft>
              <a:buClr>
                <a:schemeClr val="accent1"/>
              </a:buClr>
              <a:defRPr sz="2400">
                <a:solidFill>
                  <a:srgbClr val="383838"/>
                </a:solidFill>
              </a:defRPr>
            </a:lvl2pPr>
          </a:lstStyle>
          <a:p>
            <a:pPr lvl="0"/>
            <a:r>
              <a:rPr lang="en-GB"/>
              <a:t>Click to edit Master text styles</a:t>
            </a:r>
          </a:p>
          <a:p>
            <a:pPr lvl="1"/>
            <a:r>
              <a:rPr lang="en-GB"/>
              <a:t>Second level</a:t>
            </a:r>
          </a:p>
        </p:txBody>
      </p:sp>
      <p:sp>
        <p:nvSpPr>
          <p:cNvPr id="8" name="Content Placeholder 3"/>
          <p:cNvSpPr>
            <a:spLocks noGrp="1"/>
          </p:cNvSpPr>
          <p:nvPr>
            <p:ph sz="quarter" idx="21"/>
          </p:nvPr>
        </p:nvSpPr>
        <p:spPr>
          <a:xfrm>
            <a:off x="575310" y="1955145"/>
            <a:ext cx="10018397" cy="5331920"/>
          </a:xfrm>
        </p:spPr>
        <p:txBody>
          <a:bodyPr/>
          <a:lstStyle>
            <a:lvl1pPr marL="411480" indent="-411480">
              <a:lnSpc>
                <a:spcPct val="100000"/>
              </a:lnSpc>
              <a:spcBef>
                <a:spcPts val="720"/>
              </a:spcBef>
              <a:spcAft>
                <a:spcPts val="0"/>
              </a:spcAft>
              <a:buClr>
                <a:schemeClr val="accent1"/>
              </a:buClr>
              <a:buFont typeface="Arial" charset="0"/>
              <a:buChar char="•"/>
              <a:defRPr sz="2880"/>
            </a:lvl1pPr>
            <a:lvl2pPr marL="697612">
              <a:lnSpc>
                <a:spcPct val="100000"/>
              </a:lnSpc>
              <a:spcAft>
                <a:spcPts val="0"/>
              </a:spcAft>
              <a:buClr>
                <a:schemeClr val="accent1"/>
              </a:buClr>
              <a:defRPr sz="2400">
                <a:solidFill>
                  <a:srgbClr val="383838"/>
                </a:solidFill>
              </a:defRPr>
            </a:lvl2pPr>
            <a:lvl3pPr marL="1136524">
              <a:lnSpc>
                <a:spcPct val="100000"/>
              </a:lnSpc>
              <a:spcAft>
                <a:spcPts val="0"/>
              </a:spcAft>
              <a:buClr>
                <a:schemeClr val="accent1"/>
              </a:buClr>
              <a:defRPr sz="2160">
                <a:solidFill>
                  <a:srgbClr val="383838"/>
                </a:solidFill>
              </a:defRPr>
            </a:lvl3pPr>
            <a:lvl4pPr marL="1551814" indent="-207646">
              <a:lnSpc>
                <a:spcPct val="100000"/>
              </a:lnSpc>
              <a:spcAft>
                <a:spcPts val="0"/>
              </a:spcAft>
              <a:buClr>
                <a:schemeClr val="accent1"/>
              </a:buClr>
              <a:buFont typeface="Arial" charset="0"/>
              <a:buChar char="•"/>
              <a:defRPr sz="2160">
                <a:solidFill>
                  <a:srgbClr val="383838"/>
                </a:solidFill>
              </a:defRPr>
            </a:lvl4pPr>
            <a:lvl5pPr marL="1822324">
              <a:lnSpc>
                <a:spcPct val="100000"/>
              </a:lnSpc>
              <a:spcAft>
                <a:spcPts val="0"/>
              </a:spcAft>
              <a:buClr>
                <a:schemeClr val="accent1"/>
              </a:buClr>
              <a:defRPr sz="2160">
                <a:solidFill>
                  <a:srgbClr val="383838"/>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87679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310" y="573962"/>
            <a:ext cx="13479780" cy="615396"/>
          </a:xfrm>
        </p:spPr>
        <p:txBody>
          <a:bodyPr/>
          <a:lstStyle/>
          <a:p>
            <a:r>
              <a:rPr lang="en-US"/>
              <a:t>Click to Edit Master Title Style</a:t>
            </a:r>
          </a:p>
        </p:txBody>
      </p:sp>
      <p:sp>
        <p:nvSpPr>
          <p:cNvPr id="44" name="Text Placeholder 43"/>
          <p:cNvSpPr>
            <a:spLocks noGrp="1"/>
          </p:cNvSpPr>
          <p:nvPr>
            <p:ph type="body" sz="quarter" idx="13"/>
          </p:nvPr>
        </p:nvSpPr>
        <p:spPr>
          <a:xfrm>
            <a:off x="575310" y="1189357"/>
            <a:ext cx="13479780" cy="413386"/>
          </a:xfrm>
        </p:spPr>
        <p:txBody>
          <a:bodyPr/>
          <a:lstStyle>
            <a:lvl1pPr marL="0" indent="0">
              <a:buNone/>
              <a:defRPr lang="en-US" sz="2880">
                <a:solidFill>
                  <a:schemeClr val="accent6"/>
                </a:solidFill>
              </a:defRPr>
            </a:lvl1pPr>
          </a:lstStyle>
          <a:p>
            <a:pPr lvl="0"/>
            <a:r>
              <a:rPr lang="en-GB"/>
              <a:t>Click to edit Master text styles</a:t>
            </a:r>
          </a:p>
        </p:txBody>
      </p:sp>
      <p:sp>
        <p:nvSpPr>
          <p:cNvPr id="6" name="Picture Placeholder 5"/>
          <p:cNvSpPr>
            <a:spLocks noGrp="1"/>
          </p:cNvSpPr>
          <p:nvPr>
            <p:ph type="pic" sz="quarter" idx="17"/>
          </p:nvPr>
        </p:nvSpPr>
        <p:spPr>
          <a:xfrm>
            <a:off x="4025266" y="1942134"/>
            <a:ext cx="3128010" cy="2344420"/>
          </a:xfrm>
        </p:spPr>
        <p:txBody>
          <a:bodyPr/>
          <a:lstStyle>
            <a:lvl1pPr marL="0" indent="0">
              <a:buClr>
                <a:schemeClr val="accent1"/>
              </a:buClr>
              <a:buNone/>
              <a:defRPr sz="2640"/>
            </a:lvl1pPr>
          </a:lstStyle>
          <a:p>
            <a:pPr lvl="0"/>
            <a:r>
              <a:rPr lang="en-GB" noProof="0"/>
              <a:t>Click icon to add picture</a:t>
            </a:r>
            <a:endParaRPr lang="en-US" noProof="0"/>
          </a:p>
        </p:txBody>
      </p:sp>
      <p:sp>
        <p:nvSpPr>
          <p:cNvPr id="104" name="Picture Placeholder 5"/>
          <p:cNvSpPr>
            <a:spLocks noGrp="1"/>
          </p:cNvSpPr>
          <p:nvPr>
            <p:ph type="pic" sz="quarter" idx="18"/>
          </p:nvPr>
        </p:nvSpPr>
        <p:spPr>
          <a:xfrm>
            <a:off x="4025266" y="4507047"/>
            <a:ext cx="3128010" cy="2344420"/>
          </a:xfrm>
        </p:spPr>
        <p:txBody>
          <a:bodyPr/>
          <a:lstStyle>
            <a:lvl1pPr marL="0" indent="0">
              <a:buClr>
                <a:schemeClr val="accent1"/>
              </a:buClr>
              <a:buNone/>
              <a:defRPr sz="2640"/>
            </a:lvl1pPr>
          </a:lstStyle>
          <a:p>
            <a:pPr lvl="0"/>
            <a:r>
              <a:rPr lang="en-GB" noProof="0"/>
              <a:t>Click icon to add picture</a:t>
            </a:r>
            <a:endParaRPr lang="en-US" noProof="0"/>
          </a:p>
        </p:txBody>
      </p:sp>
      <p:sp>
        <p:nvSpPr>
          <p:cNvPr id="105" name="Picture Placeholder 5"/>
          <p:cNvSpPr>
            <a:spLocks noGrp="1"/>
          </p:cNvSpPr>
          <p:nvPr>
            <p:ph type="pic" sz="quarter" idx="19"/>
          </p:nvPr>
        </p:nvSpPr>
        <p:spPr>
          <a:xfrm>
            <a:off x="10879456" y="1942134"/>
            <a:ext cx="3175634" cy="2344420"/>
          </a:xfrm>
        </p:spPr>
        <p:txBody>
          <a:bodyPr/>
          <a:lstStyle>
            <a:lvl1pPr marL="0" indent="0">
              <a:buClr>
                <a:schemeClr val="accent1"/>
              </a:buClr>
              <a:buNone/>
              <a:defRPr sz="2640"/>
            </a:lvl1pPr>
          </a:lstStyle>
          <a:p>
            <a:pPr lvl="0"/>
            <a:r>
              <a:rPr lang="en-GB" noProof="0"/>
              <a:t>Click icon to add picture</a:t>
            </a:r>
            <a:endParaRPr lang="en-US" noProof="0"/>
          </a:p>
        </p:txBody>
      </p:sp>
      <p:sp>
        <p:nvSpPr>
          <p:cNvPr id="106" name="Picture Placeholder 5"/>
          <p:cNvSpPr>
            <a:spLocks noGrp="1"/>
          </p:cNvSpPr>
          <p:nvPr>
            <p:ph type="pic" sz="quarter" idx="20"/>
          </p:nvPr>
        </p:nvSpPr>
        <p:spPr>
          <a:xfrm>
            <a:off x="10879456" y="4507047"/>
            <a:ext cx="3175634" cy="2344420"/>
          </a:xfrm>
        </p:spPr>
        <p:txBody>
          <a:bodyPr/>
          <a:lstStyle>
            <a:lvl1pPr marL="0" indent="0">
              <a:buClr>
                <a:schemeClr val="accent1"/>
              </a:buClr>
              <a:buNone/>
              <a:defRPr sz="2640"/>
            </a:lvl1pPr>
          </a:lstStyle>
          <a:p>
            <a:pPr lvl="0"/>
            <a:r>
              <a:rPr lang="en-GB" noProof="0"/>
              <a:t>Click icon to add picture</a:t>
            </a:r>
            <a:endParaRPr lang="en-US" noProof="0"/>
          </a:p>
        </p:txBody>
      </p:sp>
      <p:sp>
        <p:nvSpPr>
          <p:cNvPr id="14" name="Text Placeholder 7"/>
          <p:cNvSpPr>
            <a:spLocks noGrp="1"/>
          </p:cNvSpPr>
          <p:nvPr>
            <p:ph type="body" sz="quarter" idx="21"/>
          </p:nvPr>
        </p:nvSpPr>
        <p:spPr>
          <a:xfrm>
            <a:off x="575311" y="1942135"/>
            <a:ext cx="3143250" cy="4903470"/>
          </a:xfrm>
        </p:spPr>
        <p:txBody>
          <a:bodyPr/>
          <a:lstStyle>
            <a:lvl1pPr marL="411480" indent="-411480">
              <a:lnSpc>
                <a:spcPct val="100000"/>
              </a:lnSpc>
              <a:spcBef>
                <a:spcPts val="720"/>
              </a:spcBef>
              <a:spcAft>
                <a:spcPts val="0"/>
              </a:spcAft>
              <a:buClr>
                <a:schemeClr val="accent1"/>
              </a:buClr>
              <a:buFont typeface="Arial" charset="0"/>
              <a:buChar char="•"/>
              <a:defRPr sz="24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442086" indent="-207646">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7"/>
          <p:cNvSpPr>
            <a:spLocks noGrp="1"/>
          </p:cNvSpPr>
          <p:nvPr>
            <p:ph type="body" sz="quarter" idx="22"/>
          </p:nvPr>
        </p:nvSpPr>
        <p:spPr>
          <a:xfrm>
            <a:off x="7464260" y="1942135"/>
            <a:ext cx="3128010" cy="4903470"/>
          </a:xfrm>
        </p:spPr>
        <p:txBody>
          <a:bodyPr/>
          <a:lstStyle>
            <a:lvl1pPr marL="411480" indent="-411480">
              <a:lnSpc>
                <a:spcPct val="100000"/>
              </a:lnSpc>
              <a:spcBef>
                <a:spcPts val="720"/>
              </a:spcBef>
              <a:spcAft>
                <a:spcPts val="0"/>
              </a:spcAft>
              <a:buClr>
                <a:schemeClr val="accent1"/>
              </a:buClr>
              <a:buFont typeface="Arial" charset="0"/>
              <a:buChar char="•"/>
              <a:defRPr sz="24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442086" indent="-207646">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036945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310" y="573963"/>
            <a:ext cx="13479780" cy="615395"/>
          </a:xfrm>
        </p:spPr>
        <p:txBody>
          <a:bodyPr/>
          <a:lstStyle/>
          <a:p>
            <a:r>
              <a:rPr lang="en-US"/>
              <a:t>Click to Edit Master Title Style</a:t>
            </a:r>
          </a:p>
        </p:txBody>
      </p:sp>
      <p:sp>
        <p:nvSpPr>
          <p:cNvPr id="44" name="Text Placeholder 43"/>
          <p:cNvSpPr>
            <a:spLocks noGrp="1"/>
          </p:cNvSpPr>
          <p:nvPr>
            <p:ph type="body" sz="quarter" idx="13"/>
          </p:nvPr>
        </p:nvSpPr>
        <p:spPr>
          <a:xfrm>
            <a:off x="575310" y="1189357"/>
            <a:ext cx="13479780" cy="413386"/>
          </a:xfrm>
        </p:spPr>
        <p:txBody>
          <a:bodyPr/>
          <a:lstStyle>
            <a:lvl1pPr marL="0" indent="0">
              <a:buNone/>
              <a:defRPr lang="en-US" sz="2880">
                <a:solidFill>
                  <a:schemeClr val="accent6"/>
                </a:solidFill>
              </a:defRPr>
            </a:lvl1pPr>
          </a:lstStyle>
          <a:p>
            <a:pPr lvl="0"/>
            <a:r>
              <a:rPr lang="en-GB"/>
              <a:t>Click to edit Master text styles</a:t>
            </a:r>
          </a:p>
        </p:txBody>
      </p:sp>
      <p:sp>
        <p:nvSpPr>
          <p:cNvPr id="7" name="Text Placeholder 2"/>
          <p:cNvSpPr>
            <a:spLocks noGrp="1"/>
          </p:cNvSpPr>
          <p:nvPr>
            <p:ph idx="1"/>
          </p:nvPr>
        </p:nvSpPr>
        <p:spPr>
          <a:xfrm>
            <a:off x="575310" y="1954896"/>
            <a:ext cx="6577330" cy="5346236"/>
          </a:xfrm>
          <a:prstGeom prst="rect">
            <a:avLst/>
          </a:prstGeom>
        </p:spPr>
        <p:txBody>
          <a:bodyPr/>
          <a:lstStyle>
            <a:lvl1pPr marL="411480" indent="-411480">
              <a:lnSpc>
                <a:spcPct val="100000"/>
              </a:lnSpc>
              <a:spcAft>
                <a:spcPts val="0"/>
              </a:spcAft>
              <a:buClr>
                <a:schemeClr val="accent1"/>
              </a:buClr>
              <a:buFont typeface="Arial" charset="0"/>
              <a:buChar char="•"/>
              <a:defRPr sz="2880"/>
            </a:lvl1pPr>
            <a:lvl2pPr>
              <a:lnSpc>
                <a:spcPct val="100000"/>
              </a:lnSpc>
              <a:spcBef>
                <a:spcPts val="0"/>
              </a:spcBef>
              <a:spcAft>
                <a:spcPts val="0"/>
              </a:spcAft>
              <a:buClr>
                <a:schemeClr val="accent1"/>
              </a:buClr>
              <a:defRPr sz="2400">
                <a:solidFill>
                  <a:srgbClr val="383838"/>
                </a:solidFill>
              </a:defRPr>
            </a:lvl2pPr>
            <a:lvl3pPr>
              <a:lnSpc>
                <a:spcPct val="100000"/>
              </a:lnSpc>
              <a:spcBef>
                <a:spcPts val="0"/>
              </a:spcBef>
              <a:spcAft>
                <a:spcPts val="0"/>
              </a:spcAft>
              <a:buClr>
                <a:schemeClr val="accent1"/>
              </a:buClr>
              <a:defRPr sz="2160">
                <a:solidFill>
                  <a:srgbClr val="383838"/>
                </a:solidFill>
              </a:defRPr>
            </a:lvl3pPr>
          </a:lstStyle>
          <a:p>
            <a:pPr lvl="0"/>
            <a:r>
              <a:rPr lang="en-GB"/>
              <a:t>Click to edit Master text styles</a:t>
            </a:r>
          </a:p>
          <a:p>
            <a:pPr lvl="1"/>
            <a:r>
              <a:rPr lang="en-GB"/>
              <a:t>Second level</a:t>
            </a:r>
          </a:p>
          <a:p>
            <a:pPr lvl="2"/>
            <a:r>
              <a:rPr lang="en-GB"/>
              <a:t>Third level</a:t>
            </a:r>
          </a:p>
        </p:txBody>
      </p:sp>
      <p:sp>
        <p:nvSpPr>
          <p:cNvPr id="50" name="Picture Placeholder 5"/>
          <p:cNvSpPr>
            <a:spLocks noGrp="1"/>
          </p:cNvSpPr>
          <p:nvPr>
            <p:ph type="pic" sz="quarter" idx="17"/>
          </p:nvPr>
        </p:nvSpPr>
        <p:spPr>
          <a:xfrm>
            <a:off x="7501110" y="1954896"/>
            <a:ext cx="6553981" cy="5346238"/>
          </a:xfrm>
        </p:spPr>
        <p:txBody>
          <a:bodyPr/>
          <a:lstStyle>
            <a:lvl1pPr marL="0" indent="0">
              <a:buClr>
                <a:schemeClr val="accent1"/>
              </a:buClr>
              <a:buNone/>
              <a:defRPr sz="2640"/>
            </a:lvl1pPr>
          </a:lstStyle>
          <a:p>
            <a:pPr lvl="0"/>
            <a:r>
              <a:rPr lang="en-GB" noProof="0"/>
              <a:t>Click icon to add picture</a:t>
            </a:r>
            <a:endParaRPr lang="en-US" noProof="0"/>
          </a:p>
        </p:txBody>
      </p:sp>
    </p:spTree>
    <p:extLst>
      <p:ext uri="{BB962C8B-B14F-4D97-AF65-F5344CB8AC3E}">
        <p14:creationId xmlns:p14="http://schemas.microsoft.com/office/powerpoint/2010/main" val="18501244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a:t>Click to Edit Master Title Style</a:t>
            </a:r>
          </a:p>
        </p:txBody>
      </p:sp>
      <p:sp>
        <p:nvSpPr>
          <p:cNvPr id="10" name="Table Placeholder 3"/>
          <p:cNvSpPr>
            <a:spLocks noGrp="1"/>
          </p:cNvSpPr>
          <p:nvPr>
            <p:ph type="tbl" sz="quarter" idx="13"/>
          </p:nvPr>
        </p:nvSpPr>
        <p:spPr>
          <a:xfrm>
            <a:off x="575310" y="1511489"/>
            <a:ext cx="13479780" cy="5803711"/>
          </a:xfrm>
        </p:spPr>
        <p:txBody>
          <a:bodyPr/>
          <a:lstStyle>
            <a:lvl1pPr marL="0" indent="0">
              <a:buNone/>
              <a:defRPr/>
            </a:lvl1pPr>
          </a:lstStyle>
          <a:p>
            <a:pPr lvl="0"/>
            <a:r>
              <a:rPr lang="en-GB" noProof="0"/>
              <a:t>Click icon to add table</a:t>
            </a:r>
            <a:endParaRPr lang="en-US" noProof="0"/>
          </a:p>
        </p:txBody>
      </p:sp>
    </p:spTree>
    <p:extLst>
      <p:ext uri="{BB962C8B-B14F-4D97-AF65-F5344CB8AC3E}">
        <p14:creationId xmlns:p14="http://schemas.microsoft.com/office/powerpoint/2010/main" val="308051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_Bulleted_Sections">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normAutofit/>
          </a:bodyPr>
          <a:lstStyle>
            <a:lvl1pPr>
              <a:defRPr sz="38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548639" y="1645920"/>
            <a:ext cx="6400800" cy="5089616"/>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7658100" y="1645920"/>
            <a:ext cx="6400800" cy="5089616"/>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52884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6747512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2820651" y="7124701"/>
            <a:ext cx="1314450" cy="81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456">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1179196" y="7695815"/>
            <a:ext cx="4117674"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8004606" y="1234011"/>
            <a:ext cx="5586223"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360">
                <a:solidFill>
                  <a:schemeClr val="bg1"/>
                </a:solidFill>
              </a:rPr>
              <a:t>Thank You</a:t>
            </a:r>
          </a:p>
          <a:p>
            <a:pPr algn="r">
              <a:defRPr/>
            </a:pPr>
            <a:r>
              <a:rPr lang="en-US" altLang="en-US" sz="3360" err="1">
                <a:solidFill>
                  <a:schemeClr val="bg1"/>
                </a:solidFill>
              </a:rPr>
              <a:t>Danke</a:t>
            </a:r>
            <a:endParaRPr lang="en-US" altLang="en-US" sz="3360">
              <a:solidFill>
                <a:schemeClr val="bg1"/>
              </a:solidFill>
            </a:endParaRPr>
          </a:p>
          <a:p>
            <a:pPr algn="r">
              <a:defRPr/>
            </a:pPr>
            <a:r>
              <a:rPr lang="en-US" altLang="en-US" sz="3360">
                <a:solidFill>
                  <a:schemeClr val="bg1"/>
                </a:solidFill>
              </a:rPr>
              <a:t>Merci</a:t>
            </a:r>
          </a:p>
          <a:p>
            <a:pPr algn="r">
              <a:defRPr/>
            </a:pPr>
            <a:r>
              <a:rPr lang="en-US" altLang="en-US" sz="3360" err="1">
                <a:solidFill>
                  <a:schemeClr val="bg1"/>
                </a:solidFill>
              </a:rPr>
              <a:t>谢谢</a:t>
            </a:r>
            <a:endParaRPr lang="en-US" altLang="en-US" sz="3360">
              <a:solidFill>
                <a:schemeClr val="bg1"/>
              </a:solidFill>
            </a:endParaRPr>
          </a:p>
          <a:p>
            <a:pPr algn="r">
              <a:defRPr/>
            </a:pPr>
            <a:r>
              <a:rPr lang="en-US" altLang="en-US" sz="3360" err="1">
                <a:solidFill>
                  <a:schemeClr val="bg1"/>
                </a:solidFill>
              </a:rPr>
              <a:t>ありがとう</a:t>
            </a:r>
            <a:endParaRPr lang="en-US" altLang="en-US" sz="3360">
              <a:solidFill>
                <a:schemeClr val="bg1"/>
              </a:solidFill>
            </a:endParaRPr>
          </a:p>
          <a:p>
            <a:pPr algn="r">
              <a:defRPr/>
            </a:pPr>
            <a:r>
              <a:rPr lang="en-US" altLang="en-US" sz="3360">
                <a:solidFill>
                  <a:schemeClr val="bg1"/>
                </a:solidFill>
              </a:rPr>
              <a:t>Gracias</a:t>
            </a:r>
          </a:p>
          <a:p>
            <a:pPr algn="r">
              <a:defRPr/>
            </a:pPr>
            <a:r>
              <a:rPr lang="en-US" altLang="en-US" sz="3360" err="1">
                <a:solidFill>
                  <a:schemeClr val="bg1"/>
                </a:solidFill>
              </a:rPr>
              <a:t>Kiitos</a:t>
            </a:r>
            <a:endParaRPr lang="en-US" altLang="en-US" sz="3360">
              <a:solidFill>
                <a:schemeClr val="bg1"/>
              </a:solidFill>
            </a:endParaRPr>
          </a:p>
          <a:p>
            <a:pPr algn="r">
              <a:defRPr/>
            </a:pPr>
            <a:r>
              <a:rPr lang="en-US" altLang="en-US" sz="3360" err="1">
                <a:solidFill>
                  <a:schemeClr val="bg1"/>
                </a:solidFill>
              </a:rPr>
              <a:t>감사합니다</a:t>
            </a:r>
            <a:endParaRPr lang="en-US" altLang="en-US" sz="3360">
              <a:solidFill>
                <a:schemeClr val="bg1"/>
              </a:solidFill>
            </a:endParaRPr>
          </a:p>
          <a:p>
            <a:pPr algn="r">
              <a:defRPr/>
            </a:pPr>
            <a:r>
              <a:rPr lang="en-US" altLang="en-US" sz="3360" err="1">
                <a:solidFill>
                  <a:schemeClr val="bg1"/>
                </a:solidFill>
              </a:rPr>
              <a:t>धन्यवाद</a:t>
            </a:r>
            <a:endParaRPr lang="en-US" altLang="en-US" sz="3360">
              <a:solidFill>
                <a:schemeClr val="bg1"/>
              </a:solidFill>
            </a:endParaRPr>
          </a:p>
          <a:p>
            <a:pPr algn="r">
              <a:defRPr/>
            </a:pPr>
            <a:r>
              <a:rPr lang="ar-SA" sz="3360" kern="1200">
                <a:solidFill>
                  <a:schemeClr val="bg1"/>
                </a:solidFill>
                <a:latin typeface="Calibri" charset="0"/>
                <a:ea typeface="ＭＳ Ｐゴシック" charset="-128"/>
                <a:cs typeface="+mn-cs"/>
              </a:rPr>
              <a:t>شكرًا</a:t>
            </a:r>
            <a:endParaRPr lang="en-GB" sz="3360" kern="1200">
              <a:solidFill>
                <a:schemeClr val="bg1"/>
              </a:solidFill>
              <a:latin typeface="Calibri" charset="0"/>
              <a:ea typeface="ＭＳ Ｐゴシック" charset="-128"/>
              <a:cs typeface="+mn-cs"/>
            </a:endParaRPr>
          </a:p>
          <a:p>
            <a:pPr algn="r">
              <a:defRPr/>
            </a:pPr>
            <a:r>
              <a:rPr lang="as-IN" altLang="en-US" sz="3360">
                <a:solidFill>
                  <a:schemeClr val="bg1"/>
                </a:solidFill>
              </a:rPr>
              <a:t>ধন্যবাদ</a:t>
            </a:r>
            <a:r>
              <a:rPr lang="ar-AE" altLang="en-US" sz="3360">
                <a:solidFill>
                  <a:schemeClr val="bg1"/>
                </a:solidFill>
              </a:rPr>
              <a:t> </a:t>
            </a:r>
            <a:endParaRPr lang="en-US" altLang="en-US" sz="3360">
              <a:solidFill>
                <a:schemeClr val="bg1"/>
              </a:solidFill>
            </a:endParaRPr>
          </a:p>
          <a:p>
            <a:pPr algn="r">
              <a:defRPr/>
            </a:pPr>
            <a:r>
              <a:rPr lang="he-IL" altLang="en-US" sz="3360">
                <a:solidFill>
                  <a:schemeClr val="bg1"/>
                </a:solidFill>
              </a:rPr>
              <a:t>תודה</a:t>
            </a:r>
            <a:endParaRPr lang="en-US" altLang="en-US" sz="3360">
              <a:solidFill>
                <a:schemeClr val="bg1"/>
              </a:solidFill>
            </a:endParaRPr>
          </a:p>
        </p:txBody>
      </p:sp>
    </p:spTree>
    <p:extLst>
      <p:ext uri="{BB962C8B-B14F-4D97-AF65-F5344CB8AC3E}">
        <p14:creationId xmlns:p14="http://schemas.microsoft.com/office/powerpoint/2010/main" val="34101655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1179195" y="7695815"/>
            <a:ext cx="4347106"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
        <p:nvSpPr>
          <p:cNvPr id="7" name="Rectangle 6">
            <a:extLst>
              <a:ext uri="{FF2B5EF4-FFF2-40B4-BE49-F238E27FC236}">
                <a16:creationId xmlns:a16="http://schemas.microsoft.com/office/drawing/2014/main" id="{B6BDF8D5-2412-6944-A51F-A8A5E3499CBA}"/>
              </a:ext>
            </a:extLst>
          </p:cNvPr>
          <p:cNvSpPr>
            <a:spLocks noChangeArrowheads="1"/>
          </p:cNvSpPr>
          <p:nvPr userDrawn="1"/>
        </p:nvSpPr>
        <p:spPr bwMode="auto">
          <a:xfrm>
            <a:off x="8004606" y="1234011"/>
            <a:ext cx="5586223"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360">
                <a:solidFill>
                  <a:schemeClr val="bg1"/>
                </a:solidFill>
              </a:rPr>
              <a:t>Thank You</a:t>
            </a:r>
          </a:p>
          <a:p>
            <a:pPr algn="r">
              <a:defRPr/>
            </a:pPr>
            <a:r>
              <a:rPr lang="en-US" altLang="en-US" sz="3360" err="1">
                <a:solidFill>
                  <a:schemeClr val="bg1"/>
                </a:solidFill>
              </a:rPr>
              <a:t>Danke</a:t>
            </a:r>
            <a:endParaRPr lang="en-US" altLang="en-US" sz="3360">
              <a:solidFill>
                <a:schemeClr val="bg1"/>
              </a:solidFill>
            </a:endParaRPr>
          </a:p>
          <a:p>
            <a:pPr algn="r">
              <a:defRPr/>
            </a:pPr>
            <a:r>
              <a:rPr lang="en-US" altLang="en-US" sz="3360">
                <a:solidFill>
                  <a:schemeClr val="bg1"/>
                </a:solidFill>
              </a:rPr>
              <a:t>Merci</a:t>
            </a:r>
          </a:p>
          <a:p>
            <a:pPr algn="r">
              <a:defRPr/>
            </a:pPr>
            <a:r>
              <a:rPr lang="en-US" altLang="en-US" sz="3360" err="1">
                <a:solidFill>
                  <a:schemeClr val="bg1"/>
                </a:solidFill>
              </a:rPr>
              <a:t>谢谢</a:t>
            </a:r>
            <a:endParaRPr lang="en-US" altLang="en-US" sz="3360">
              <a:solidFill>
                <a:schemeClr val="bg1"/>
              </a:solidFill>
            </a:endParaRPr>
          </a:p>
          <a:p>
            <a:pPr algn="r">
              <a:defRPr/>
            </a:pPr>
            <a:r>
              <a:rPr lang="en-US" altLang="en-US" sz="3360" err="1">
                <a:solidFill>
                  <a:schemeClr val="bg1"/>
                </a:solidFill>
              </a:rPr>
              <a:t>ありがとう</a:t>
            </a:r>
            <a:endParaRPr lang="en-US" altLang="en-US" sz="3360">
              <a:solidFill>
                <a:schemeClr val="bg1"/>
              </a:solidFill>
            </a:endParaRPr>
          </a:p>
          <a:p>
            <a:pPr algn="r">
              <a:defRPr/>
            </a:pPr>
            <a:r>
              <a:rPr lang="en-US" altLang="en-US" sz="3360">
                <a:solidFill>
                  <a:schemeClr val="bg1"/>
                </a:solidFill>
              </a:rPr>
              <a:t>Gracias</a:t>
            </a:r>
          </a:p>
          <a:p>
            <a:pPr algn="r">
              <a:defRPr/>
            </a:pPr>
            <a:r>
              <a:rPr lang="en-US" altLang="en-US" sz="3360" err="1">
                <a:solidFill>
                  <a:schemeClr val="bg1"/>
                </a:solidFill>
              </a:rPr>
              <a:t>Kiitos</a:t>
            </a:r>
            <a:endParaRPr lang="en-US" altLang="en-US" sz="3360">
              <a:solidFill>
                <a:schemeClr val="bg1"/>
              </a:solidFill>
            </a:endParaRPr>
          </a:p>
          <a:p>
            <a:pPr algn="r">
              <a:defRPr/>
            </a:pPr>
            <a:r>
              <a:rPr lang="en-US" altLang="en-US" sz="3360" err="1">
                <a:solidFill>
                  <a:schemeClr val="bg1"/>
                </a:solidFill>
              </a:rPr>
              <a:t>감사합니다</a:t>
            </a:r>
            <a:endParaRPr lang="en-US" altLang="en-US" sz="3360">
              <a:solidFill>
                <a:schemeClr val="bg1"/>
              </a:solidFill>
            </a:endParaRPr>
          </a:p>
          <a:p>
            <a:pPr algn="r">
              <a:defRPr/>
            </a:pPr>
            <a:r>
              <a:rPr lang="en-US" altLang="en-US" sz="3360" err="1">
                <a:solidFill>
                  <a:schemeClr val="bg1"/>
                </a:solidFill>
              </a:rPr>
              <a:t>धन्यवाद</a:t>
            </a:r>
            <a:endParaRPr lang="en-US" altLang="en-US" sz="3360">
              <a:solidFill>
                <a:schemeClr val="bg1"/>
              </a:solidFill>
            </a:endParaRPr>
          </a:p>
          <a:p>
            <a:pPr algn="r">
              <a:defRPr/>
            </a:pPr>
            <a:r>
              <a:rPr lang="ar-SA" sz="3360" kern="1200">
                <a:solidFill>
                  <a:schemeClr val="bg1"/>
                </a:solidFill>
                <a:latin typeface="Calibri" charset="0"/>
                <a:ea typeface="ＭＳ Ｐゴシック" charset="-128"/>
                <a:cs typeface="+mn-cs"/>
              </a:rPr>
              <a:t>شكرًا</a:t>
            </a:r>
            <a:endParaRPr lang="en-GB" sz="3360" kern="1200">
              <a:solidFill>
                <a:schemeClr val="bg1"/>
              </a:solidFill>
              <a:latin typeface="Calibri" charset="0"/>
              <a:ea typeface="ＭＳ Ｐゴシック" charset="-128"/>
              <a:cs typeface="+mn-cs"/>
            </a:endParaRPr>
          </a:p>
          <a:p>
            <a:pPr algn="r">
              <a:defRPr/>
            </a:pPr>
            <a:r>
              <a:rPr lang="as-IN" altLang="en-US" sz="3360">
                <a:solidFill>
                  <a:schemeClr val="bg1"/>
                </a:solidFill>
              </a:rPr>
              <a:t>ধন্যবাদ</a:t>
            </a:r>
            <a:r>
              <a:rPr lang="ar-AE" altLang="en-US" sz="3360">
                <a:solidFill>
                  <a:schemeClr val="bg1"/>
                </a:solidFill>
              </a:rPr>
              <a:t> </a:t>
            </a:r>
            <a:endParaRPr lang="en-US" altLang="en-US" sz="3360">
              <a:solidFill>
                <a:schemeClr val="bg1"/>
              </a:solidFill>
            </a:endParaRPr>
          </a:p>
          <a:p>
            <a:pPr algn="r">
              <a:defRPr/>
            </a:pPr>
            <a:r>
              <a:rPr lang="he-IL" altLang="en-US" sz="3360">
                <a:solidFill>
                  <a:schemeClr val="bg1"/>
                </a:solidFill>
              </a:rPr>
              <a:t>תודה</a:t>
            </a:r>
            <a:endParaRPr lang="en-US" altLang="en-US" sz="3360">
              <a:solidFill>
                <a:schemeClr val="bg1"/>
              </a:solidFill>
            </a:endParaRPr>
          </a:p>
        </p:txBody>
      </p:sp>
    </p:spTree>
    <p:extLst>
      <p:ext uri="{BB962C8B-B14F-4D97-AF65-F5344CB8AC3E}">
        <p14:creationId xmlns:p14="http://schemas.microsoft.com/office/powerpoint/2010/main" val="8894679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sp>
        <p:nvSpPr>
          <p:cNvPr id="6" name="Rectangle 5"/>
          <p:cNvSpPr>
            <a:spLocks noChangeArrowheads="1"/>
          </p:cNvSpPr>
          <p:nvPr userDrawn="1"/>
        </p:nvSpPr>
        <p:spPr bwMode="auto">
          <a:xfrm>
            <a:off x="8494731" y="1304854"/>
            <a:ext cx="50799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44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440">
                <a:solidFill>
                  <a:schemeClr val="bg1"/>
                </a:solidFill>
              </a:rPr>
            </a:br>
            <a:r>
              <a:rPr lang="en-US" altLang="x-none" sz="1440" err="1">
                <a:solidFill>
                  <a:schemeClr val="bg1"/>
                </a:solidFill>
              </a:rPr>
              <a:t>www.arm.com</a:t>
            </a:r>
            <a:r>
              <a:rPr lang="en-US" altLang="x-none" sz="144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Tree>
    <p:extLst>
      <p:ext uri="{BB962C8B-B14F-4D97-AF65-F5344CB8AC3E}">
        <p14:creationId xmlns:p14="http://schemas.microsoft.com/office/powerpoint/2010/main" val="18088555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l="2082" t="3803" r="2134" b="12930"/>
          <a:stretch/>
        </p:blipFill>
        <p:spPr>
          <a:xfrm>
            <a:off x="0" y="2"/>
            <a:ext cx="14630400" cy="8229599"/>
          </a:xfrm>
          <a:prstGeom prst="rect">
            <a:avLst/>
          </a:prstGeom>
        </p:spPr>
      </p:pic>
      <p:sp>
        <p:nvSpPr>
          <p:cNvPr id="6" name="Rectangle 5"/>
          <p:cNvSpPr>
            <a:spLocks noChangeArrowheads="1"/>
          </p:cNvSpPr>
          <p:nvPr userDrawn="1"/>
        </p:nvSpPr>
        <p:spPr bwMode="auto">
          <a:xfrm>
            <a:off x="8494731" y="1304854"/>
            <a:ext cx="50799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44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440">
                <a:solidFill>
                  <a:schemeClr val="bg1"/>
                </a:solidFill>
              </a:rPr>
            </a:br>
            <a:r>
              <a:rPr lang="en-US" altLang="x-none" sz="1440" err="1">
                <a:solidFill>
                  <a:schemeClr val="bg1"/>
                </a:solidFill>
              </a:rPr>
              <a:t>www.arm.com</a:t>
            </a:r>
            <a:r>
              <a:rPr lang="en-US" altLang="x-none" sz="144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79196" y="1408789"/>
            <a:ext cx="2012839" cy="6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chemeClr val="bg2"/>
                </a:solidFill>
              </a:rPr>
              <a:t>Confidential © 2020 Arm Limited</a:t>
            </a:r>
          </a:p>
        </p:txBody>
      </p:sp>
    </p:spTree>
    <p:extLst>
      <p:ext uri="{BB962C8B-B14F-4D97-AF65-F5344CB8AC3E}">
        <p14:creationId xmlns:p14="http://schemas.microsoft.com/office/powerpoint/2010/main" val="42774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8863" y="183899"/>
            <a:ext cx="13128486" cy="873186"/>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bg1"/>
                </a:solidFill>
              </a:defRPr>
            </a:lvl1pPr>
            <a:lvl2pPr marL="1188690" indent="-457188">
              <a:buFont typeface="Arial"/>
              <a:buChar char="•"/>
              <a:defRPr>
                <a:solidFill>
                  <a:schemeClr val="bg1"/>
                </a:solidFill>
              </a:defRPr>
            </a:lvl2pPr>
            <a:lvl3pPr marL="1828754" indent="-365750">
              <a:buFont typeface="Arial"/>
              <a:buChar cha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16">
            <a:extLst>
              <a:ext uri="{FF2B5EF4-FFF2-40B4-BE49-F238E27FC236}">
                <a16:creationId xmlns:a16="http://schemas.microsoft.com/office/drawing/2014/main" id="{873FC662-BA1D-F44F-BB8A-DA92A9E1C14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832957" y="7578174"/>
            <a:ext cx="917438" cy="28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530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able_of_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548640" y="183898"/>
            <a:ext cx="13510260" cy="993392"/>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548640" y="1645921"/>
            <a:ext cx="13510260" cy="4686301"/>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831492"/>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310" y="571500"/>
            <a:ext cx="13479780" cy="785712"/>
          </a:xfrm>
        </p:spPr>
        <p:txBody>
          <a:bodyPr anchor="t"/>
          <a:lstStyle>
            <a:lvl1pPr>
              <a:defRPr b="0"/>
            </a:lvl1pPr>
          </a:lstStyle>
          <a:p>
            <a:r>
              <a:rPr lang="en-US"/>
              <a:t>Click to Edit Master Title Style</a:t>
            </a:r>
          </a:p>
        </p:txBody>
      </p:sp>
      <p:sp>
        <p:nvSpPr>
          <p:cNvPr id="4" name="Text Placeholder 2"/>
          <p:cNvSpPr>
            <a:spLocks noGrp="1"/>
          </p:cNvSpPr>
          <p:nvPr>
            <p:ph idx="1" hasCustomPrompt="1"/>
          </p:nvPr>
        </p:nvSpPr>
        <p:spPr>
          <a:xfrm>
            <a:off x="575310" y="1405334"/>
            <a:ext cx="13479780" cy="4903470"/>
          </a:xfrm>
          <a:prstGeom prst="rect">
            <a:avLst/>
          </a:prstGeom>
        </p:spPr>
        <p:txBody>
          <a:bodyPr/>
          <a:lstStyle>
            <a:lvl1pPr marL="411480" indent="-411480">
              <a:lnSpc>
                <a:spcPct val="100000"/>
              </a:lnSpc>
              <a:spcBef>
                <a:spcPts val="720"/>
              </a:spcBef>
              <a:spcAft>
                <a:spcPts val="0"/>
              </a:spcAft>
              <a:buClr>
                <a:schemeClr val="accent1"/>
              </a:buClr>
              <a:buFont typeface="Arial" charset="0"/>
              <a:buChar char="•"/>
              <a:defRPr sz="2880">
                <a:solidFill>
                  <a:schemeClr val="tx2"/>
                </a:solidFill>
              </a:defRPr>
            </a:lvl1pPr>
            <a:lvl2pPr marL="807340">
              <a:lnSpc>
                <a:spcPct val="100000"/>
              </a:lnSpc>
              <a:spcAft>
                <a:spcPts val="0"/>
              </a:spcAft>
              <a:defRPr sz="2400">
                <a:solidFill>
                  <a:schemeClr val="tx2"/>
                </a:solidFill>
              </a:defRPr>
            </a:lvl2pPr>
            <a:lvl3pPr marL="1136524">
              <a:lnSpc>
                <a:spcPct val="100000"/>
              </a:lnSpc>
              <a:spcAft>
                <a:spcPts val="0"/>
              </a:spcAft>
              <a:defRPr sz="2160">
                <a:solidFill>
                  <a:schemeClr val="tx2"/>
                </a:solidFill>
              </a:defRPr>
            </a:lvl3pPr>
            <a:lvl4pPr marL="1551814">
              <a:lnSpc>
                <a:spcPct val="100000"/>
              </a:lnSpc>
              <a:spcAft>
                <a:spcPts val="0"/>
              </a:spcAft>
              <a:defRPr sz="2160">
                <a:solidFill>
                  <a:schemeClr val="tx2"/>
                </a:solidFill>
              </a:defRPr>
            </a:lvl4pPr>
            <a:lvl5pPr marL="1822324">
              <a:lnSpc>
                <a:spcPct val="100000"/>
              </a:lnSpc>
              <a:spcAft>
                <a:spcPts val="0"/>
              </a:spcAft>
              <a:defRPr sz="216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 with Top Level Bullet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34885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A14F-6F04-4553-822E-AF2B842AB5DE}"/>
              </a:ext>
            </a:extLst>
          </p:cNvPr>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DB72DC4C-5D16-49B9-A468-21A53A932309}"/>
              </a:ext>
            </a:extLst>
          </p:cNvPr>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7" indent="0" algn="ctr">
              <a:buNone/>
              <a:defRPr sz="2400"/>
            </a:lvl2pPr>
            <a:lvl3pPr marL="1097293" indent="0" algn="ctr">
              <a:buNone/>
              <a:defRPr sz="2161"/>
            </a:lvl3pPr>
            <a:lvl4pPr marL="1645940" indent="0" algn="ctr">
              <a:buNone/>
              <a:defRPr sz="1920"/>
            </a:lvl4pPr>
            <a:lvl5pPr marL="2194588" indent="0" algn="ctr">
              <a:buNone/>
              <a:defRPr sz="1920"/>
            </a:lvl5pPr>
            <a:lvl6pPr marL="2743235" indent="0" algn="ctr">
              <a:buNone/>
              <a:defRPr sz="1920"/>
            </a:lvl6pPr>
            <a:lvl7pPr marL="3291881" indent="0" algn="ctr">
              <a:buNone/>
              <a:defRPr sz="1920"/>
            </a:lvl7pPr>
            <a:lvl8pPr marL="3840528" indent="0" algn="ctr">
              <a:buNone/>
              <a:defRPr sz="1920"/>
            </a:lvl8pPr>
            <a:lvl9pPr marL="4389175" indent="0" algn="ctr">
              <a:buNone/>
              <a:defRPr sz="1920"/>
            </a:lvl9pPr>
          </a:lstStyle>
          <a:p>
            <a:r>
              <a:rPr lang="en-US"/>
              <a:t>Click to edit Master subtitle style</a:t>
            </a:r>
          </a:p>
        </p:txBody>
      </p:sp>
      <p:sp>
        <p:nvSpPr>
          <p:cNvPr id="4" name="Date Placeholder 3">
            <a:extLst>
              <a:ext uri="{FF2B5EF4-FFF2-40B4-BE49-F238E27FC236}">
                <a16:creationId xmlns:a16="http://schemas.microsoft.com/office/drawing/2014/main" id="{2A22E77A-8117-4D37-A842-116B2369B0AB}"/>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5" name="Footer Placeholder 4">
            <a:extLst>
              <a:ext uri="{FF2B5EF4-FFF2-40B4-BE49-F238E27FC236}">
                <a16:creationId xmlns:a16="http://schemas.microsoft.com/office/drawing/2014/main" id="{C90EE73A-1B05-49EC-BF69-9F1F009D2AB3}"/>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A0788F8-4FC9-4D8A-B9C9-809816CF38F0}"/>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2953322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28EB-CDC7-42A2-B7B0-6AC236DF098F}"/>
              </a:ext>
            </a:extLst>
          </p:cNvPr>
          <p:cNvSpPr>
            <a:spLocks noGrp="1"/>
          </p:cNvSpPr>
          <p:nvPr>
            <p:ph type="title"/>
          </p:nvPr>
        </p:nvSpPr>
        <p:spPr>
          <a:xfrm>
            <a:off x="1005842" y="438150"/>
            <a:ext cx="12618720" cy="159067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FE2FA3-89C5-4364-9E22-1FCA302CFD9C}"/>
              </a:ext>
            </a:extLst>
          </p:cNvPr>
          <p:cNvSpPr>
            <a:spLocks noGrp="1"/>
          </p:cNvSpPr>
          <p:nvPr>
            <p:ph idx="1"/>
          </p:nvPr>
        </p:nvSpPr>
        <p:spPr>
          <a:xfrm>
            <a:off x="1005842" y="2190750"/>
            <a:ext cx="12618720" cy="52216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6D342-AF3A-412F-B6B8-B7B6A0EBE7B5}"/>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5" name="Footer Placeholder 4">
            <a:extLst>
              <a:ext uri="{FF2B5EF4-FFF2-40B4-BE49-F238E27FC236}">
                <a16:creationId xmlns:a16="http://schemas.microsoft.com/office/drawing/2014/main" id="{0DB37520-B121-4E3E-984F-92328E018FB2}"/>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1AE0138-5CFB-4354-BAB2-507E35F7D0FE}"/>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177981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and_Image">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7658100" y="1645920"/>
            <a:ext cx="6400800" cy="5088346"/>
          </a:xfrm>
          <a:prstGeom prst="rect">
            <a:avLst/>
          </a:prstGeom>
        </p:spPr>
        <p:txBody>
          <a:bodyPr/>
          <a:lstStyle/>
          <a:p>
            <a:endParaRPr lang="en-US"/>
          </a:p>
        </p:txBody>
      </p:sp>
      <p:sp>
        <p:nvSpPr>
          <p:cNvPr id="10" name="Text Placeholder 9">
            <a:extLst>
              <a:ext uri="{FF2B5EF4-FFF2-40B4-BE49-F238E27FC236}">
                <a16:creationId xmlns:a16="http://schemas.microsoft.com/office/drawing/2014/main" id="{3305C376-814F-9B49-99E8-6F17D4026FAD}"/>
              </a:ext>
            </a:extLst>
          </p:cNvPr>
          <p:cNvSpPr>
            <a:spLocks noGrp="1"/>
          </p:cNvSpPr>
          <p:nvPr>
            <p:ph type="body" sz="quarter" idx="12" hasCustomPrompt="1"/>
          </p:nvPr>
        </p:nvSpPr>
        <p:spPr>
          <a:xfrm>
            <a:off x="548639" y="1645920"/>
            <a:ext cx="6400800" cy="5087619"/>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Tx/>
              <a:buNone/>
              <a:tabLst/>
              <a:defRPr sz="1900" b="1">
                <a:latin typeface="+mn-lt"/>
              </a:defRPr>
            </a:lvl1pPr>
          </a:lstStyle>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p:txBody>
      </p:sp>
    </p:spTree>
    <p:extLst>
      <p:ext uri="{BB962C8B-B14F-4D97-AF65-F5344CB8AC3E}">
        <p14:creationId xmlns:p14="http://schemas.microsoft.com/office/powerpoint/2010/main" val="6625390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0DB-E11F-4269-843E-3CCB1755270F}"/>
              </a:ext>
            </a:extLst>
          </p:cNvPr>
          <p:cNvSpPr>
            <a:spLocks noGrp="1"/>
          </p:cNvSpPr>
          <p:nvPr>
            <p:ph type="title"/>
          </p:nvPr>
        </p:nvSpPr>
        <p:spPr>
          <a:xfrm>
            <a:off x="998222" y="2051686"/>
            <a:ext cx="12618720" cy="3423284"/>
          </a:xfrm>
          <a:prstGeom prst="rect">
            <a:avLst/>
          </a:prstGeo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0B27543A-A773-4625-9B7D-6EAC7DFC5E89}"/>
              </a:ext>
            </a:extLst>
          </p:cNvPr>
          <p:cNvSpPr>
            <a:spLocks noGrp="1"/>
          </p:cNvSpPr>
          <p:nvPr>
            <p:ph type="body" idx="1"/>
          </p:nvPr>
        </p:nvSpPr>
        <p:spPr>
          <a:xfrm>
            <a:off x="998222" y="5507358"/>
            <a:ext cx="12618720" cy="1800224"/>
          </a:xfrm>
          <a:prstGeom prst="rect">
            <a:avLst/>
          </a:prstGeom>
        </p:spPr>
        <p:txBody>
          <a:bodyPr/>
          <a:lstStyle>
            <a:lvl1pPr marL="0" indent="0">
              <a:buNone/>
              <a:defRPr sz="2880">
                <a:solidFill>
                  <a:schemeClr val="tx1">
                    <a:tint val="75000"/>
                  </a:schemeClr>
                </a:solidFill>
              </a:defRPr>
            </a:lvl1pPr>
            <a:lvl2pPr marL="548647" indent="0">
              <a:buNone/>
              <a:defRPr sz="2400">
                <a:solidFill>
                  <a:schemeClr val="tx1">
                    <a:tint val="75000"/>
                  </a:schemeClr>
                </a:solidFill>
              </a:defRPr>
            </a:lvl2pPr>
            <a:lvl3pPr marL="1097293" indent="0">
              <a:buNone/>
              <a:defRPr sz="2161">
                <a:solidFill>
                  <a:schemeClr val="tx1">
                    <a:tint val="75000"/>
                  </a:schemeClr>
                </a:solidFill>
              </a:defRPr>
            </a:lvl3pPr>
            <a:lvl4pPr marL="1645940" indent="0">
              <a:buNone/>
              <a:defRPr sz="1920">
                <a:solidFill>
                  <a:schemeClr val="tx1">
                    <a:tint val="75000"/>
                  </a:schemeClr>
                </a:solidFill>
              </a:defRPr>
            </a:lvl4pPr>
            <a:lvl5pPr marL="2194588" indent="0">
              <a:buNone/>
              <a:defRPr sz="1920">
                <a:solidFill>
                  <a:schemeClr val="tx1">
                    <a:tint val="75000"/>
                  </a:schemeClr>
                </a:solidFill>
              </a:defRPr>
            </a:lvl5pPr>
            <a:lvl6pPr marL="2743235" indent="0">
              <a:buNone/>
              <a:defRPr sz="1920">
                <a:solidFill>
                  <a:schemeClr val="tx1">
                    <a:tint val="75000"/>
                  </a:schemeClr>
                </a:solidFill>
              </a:defRPr>
            </a:lvl6pPr>
            <a:lvl7pPr marL="3291881" indent="0">
              <a:buNone/>
              <a:defRPr sz="1920">
                <a:solidFill>
                  <a:schemeClr val="tx1">
                    <a:tint val="75000"/>
                  </a:schemeClr>
                </a:solidFill>
              </a:defRPr>
            </a:lvl7pPr>
            <a:lvl8pPr marL="3840528" indent="0">
              <a:buNone/>
              <a:defRPr sz="1920">
                <a:solidFill>
                  <a:schemeClr val="tx1">
                    <a:tint val="75000"/>
                  </a:schemeClr>
                </a:solidFill>
              </a:defRPr>
            </a:lvl8pPr>
            <a:lvl9pPr marL="4389175" indent="0">
              <a:buNone/>
              <a:defRPr sz="19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3F8FFB-13A0-4FDF-9375-2C2D4CB535C4}"/>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5" name="Footer Placeholder 4">
            <a:extLst>
              <a:ext uri="{FF2B5EF4-FFF2-40B4-BE49-F238E27FC236}">
                <a16:creationId xmlns:a16="http://schemas.microsoft.com/office/drawing/2014/main" id="{753C97EA-CAD7-4A1F-9F4D-129C151A08D4}"/>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9E5AE9C-7B1D-41E8-B05E-834EFC2501C7}"/>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16243205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7519-6165-42F8-A0CA-9D9F44B2DA9C}"/>
              </a:ext>
            </a:extLst>
          </p:cNvPr>
          <p:cNvSpPr>
            <a:spLocks noGrp="1"/>
          </p:cNvSpPr>
          <p:nvPr>
            <p:ph type="title"/>
          </p:nvPr>
        </p:nvSpPr>
        <p:spPr>
          <a:xfrm>
            <a:off x="1005842" y="438150"/>
            <a:ext cx="12618720" cy="159067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476D903-37AE-48B6-9F3C-9108A2AD822D}"/>
              </a:ext>
            </a:extLst>
          </p:cNvPr>
          <p:cNvSpPr>
            <a:spLocks noGrp="1"/>
          </p:cNvSpPr>
          <p:nvPr>
            <p:ph sz="half" idx="1"/>
          </p:nvPr>
        </p:nvSpPr>
        <p:spPr>
          <a:xfrm>
            <a:off x="1005841" y="2190750"/>
            <a:ext cx="6217920" cy="52216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A71887-F600-4596-BD36-36F8D3C56908}"/>
              </a:ext>
            </a:extLst>
          </p:cNvPr>
          <p:cNvSpPr>
            <a:spLocks noGrp="1"/>
          </p:cNvSpPr>
          <p:nvPr>
            <p:ph sz="half" idx="2"/>
          </p:nvPr>
        </p:nvSpPr>
        <p:spPr>
          <a:xfrm>
            <a:off x="7406641" y="2190750"/>
            <a:ext cx="6217920" cy="52216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C6506-BE98-4A29-8FC6-D1233C832350}"/>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6" name="Footer Placeholder 5">
            <a:extLst>
              <a:ext uri="{FF2B5EF4-FFF2-40B4-BE49-F238E27FC236}">
                <a16:creationId xmlns:a16="http://schemas.microsoft.com/office/drawing/2014/main" id="{FF0FEDA2-DF0E-4F20-9296-85617BD7B6B4}"/>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3A02701-66F8-4EEF-A139-777268377BFD}"/>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32663103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98D9-5753-49B7-BA56-BB0F8B69E2A4}"/>
              </a:ext>
            </a:extLst>
          </p:cNvPr>
          <p:cNvSpPr>
            <a:spLocks noGrp="1"/>
          </p:cNvSpPr>
          <p:nvPr>
            <p:ph type="title"/>
          </p:nvPr>
        </p:nvSpPr>
        <p:spPr>
          <a:xfrm>
            <a:off x="1007747" y="438150"/>
            <a:ext cx="12618720" cy="159067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F95C62-3EB0-4654-BB9E-D207C59C97F6}"/>
              </a:ext>
            </a:extLst>
          </p:cNvPr>
          <p:cNvSpPr>
            <a:spLocks noGrp="1"/>
          </p:cNvSpPr>
          <p:nvPr>
            <p:ph type="body" idx="1"/>
          </p:nvPr>
        </p:nvSpPr>
        <p:spPr>
          <a:xfrm>
            <a:off x="1007748" y="2017396"/>
            <a:ext cx="6189344" cy="988694"/>
          </a:xfrm>
          <a:prstGeom prst="rect">
            <a:avLst/>
          </a:prstGeom>
        </p:spPr>
        <p:txBody>
          <a:bodyPr anchor="b"/>
          <a:lstStyle>
            <a:lvl1pPr marL="0" indent="0">
              <a:buNone/>
              <a:defRPr sz="2880" b="1"/>
            </a:lvl1pPr>
            <a:lvl2pPr marL="548647" indent="0">
              <a:buNone/>
              <a:defRPr sz="2400" b="1"/>
            </a:lvl2pPr>
            <a:lvl3pPr marL="1097293" indent="0">
              <a:buNone/>
              <a:defRPr sz="2161" b="1"/>
            </a:lvl3pPr>
            <a:lvl4pPr marL="1645940" indent="0">
              <a:buNone/>
              <a:defRPr sz="1920" b="1"/>
            </a:lvl4pPr>
            <a:lvl5pPr marL="2194588" indent="0">
              <a:buNone/>
              <a:defRPr sz="1920" b="1"/>
            </a:lvl5pPr>
            <a:lvl6pPr marL="2743235" indent="0">
              <a:buNone/>
              <a:defRPr sz="1920" b="1"/>
            </a:lvl6pPr>
            <a:lvl7pPr marL="3291881" indent="0">
              <a:buNone/>
              <a:defRPr sz="1920" b="1"/>
            </a:lvl7pPr>
            <a:lvl8pPr marL="3840528" indent="0">
              <a:buNone/>
              <a:defRPr sz="1920" b="1"/>
            </a:lvl8pPr>
            <a:lvl9pPr marL="4389175" indent="0">
              <a:buNone/>
              <a:defRPr sz="1920" b="1"/>
            </a:lvl9pPr>
          </a:lstStyle>
          <a:p>
            <a:pPr lvl="0"/>
            <a:r>
              <a:rPr lang="en-US"/>
              <a:t>Edit Master text styles</a:t>
            </a:r>
          </a:p>
        </p:txBody>
      </p:sp>
      <p:sp>
        <p:nvSpPr>
          <p:cNvPr id="4" name="Content Placeholder 3">
            <a:extLst>
              <a:ext uri="{FF2B5EF4-FFF2-40B4-BE49-F238E27FC236}">
                <a16:creationId xmlns:a16="http://schemas.microsoft.com/office/drawing/2014/main" id="{F6087E4D-B745-4EA9-A219-AE521D39F5A5}"/>
              </a:ext>
            </a:extLst>
          </p:cNvPr>
          <p:cNvSpPr>
            <a:spLocks noGrp="1"/>
          </p:cNvSpPr>
          <p:nvPr>
            <p:ph sz="half" idx="2"/>
          </p:nvPr>
        </p:nvSpPr>
        <p:spPr>
          <a:xfrm>
            <a:off x="1007748" y="3006091"/>
            <a:ext cx="6189344" cy="44215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A4AD2-C41C-4750-A7E2-2D2058CC12D0}"/>
              </a:ext>
            </a:extLst>
          </p:cNvPr>
          <p:cNvSpPr>
            <a:spLocks noGrp="1"/>
          </p:cNvSpPr>
          <p:nvPr>
            <p:ph type="body" sz="quarter" idx="3"/>
          </p:nvPr>
        </p:nvSpPr>
        <p:spPr>
          <a:xfrm>
            <a:off x="7406642" y="2017396"/>
            <a:ext cx="6219826" cy="988694"/>
          </a:xfrm>
          <a:prstGeom prst="rect">
            <a:avLst/>
          </a:prstGeom>
        </p:spPr>
        <p:txBody>
          <a:bodyPr anchor="b"/>
          <a:lstStyle>
            <a:lvl1pPr marL="0" indent="0">
              <a:buNone/>
              <a:defRPr sz="2880" b="1"/>
            </a:lvl1pPr>
            <a:lvl2pPr marL="548647" indent="0">
              <a:buNone/>
              <a:defRPr sz="2400" b="1"/>
            </a:lvl2pPr>
            <a:lvl3pPr marL="1097293" indent="0">
              <a:buNone/>
              <a:defRPr sz="2161" b="1"/>
            </a:lvl3pPr>
            <a:lvl4pPr marL="1645940" indent="0">
              <a:buNone/>
              <a:defRPr sz="1920" b="1"/>
            </a:lvl4pPr>
            <a:lvl5pPr marL="2194588" indent="0">
              <a:buNone/>
              <a:defRPr sz="1920" b="1"/>
            </a:lvl5pPr>
            <a:lvl6pPr marL="2743235" indent="0">
              <a:buNone/>
              <a:defRPr sz="1920" b="1"/>
            </a:lvl6pPr>
            <a:lvl7pPr marL="3291881" indent="0">
              <a:buNone/>
              <a:defRPr sz="1920" b="1"/>
            </a:lvl7pPr>
            <a:lvl8pPr marL="3840528" indent="0">
              <a:buNone/>
              <a:defRPr sz="1920" b="1"/>
            </a:lvl8pPr>
            <a:lvl9pPr marL="4389175" indent="0">
              <a:buNone/>
              <a:defRPr sz="1920" b="1"/>
            </a:lvl9pPr>
          </a:lstStyle>
          <a:p>
            <a:pPr lvl="0"/>
            <a:r>
              <a:rPr lang="en-US"/>
              <a:t>Edit Master text styles</a:t>
            </a:r>
          </a:p>
        </p:txBody>
      </p:sp>
      <p:sp>
        <p:nvSpPr>
          <p:cNvPr id="6" name="Content Placeholder 5">
            <a:extLst>
              <a:ext uri="{FF2B5EF4-FFF2-40B4-BE49-F238E27FC236}">
                <a16:creationId xmlns:a16="http://schemas.microsoft.com/office/drawing/2014/main" id="{1E0F3E7A-E32C-4BDB-B62F-43F3B608E60F}"/>
              </a:ext>
            </a:extLst>
          </p:cNvPr>
          <p:cNvSpPr>
            <a:spLocks noGrp="1"/>
          </p:cNvSpPr>
          <p:nvPr>
            <p:ph sz="quarter" idx="4"/>
          </p:nvPr>
        </p:nvSpPr>
        <p:spPr>
          <a:xfrm>
            <a:off x="7406642" y="3006091"/>
            <a:ext cx="6219826" cy="44215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01282B-2767-43F2-9DD4-24E1AC223875}"/>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8" name="Footer Placeholder 7">
            <a:extLst>
              <a:ext uri="{FF2B5EF4-FFF2-40B4-BE49-F238E27FC236}">
                <a16:creationId xmlns:a16="http://schemas.microsoft.com/office/drawing/2014/main" id="{D7018B25-D215-4D46-B3A3-90E520F65A90}"/>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033BCAE-748C-440F-8B50-7FF74E671160}"/>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11570157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8965-36D6-4BF8-B8A7-A73B70E4DB37}"/>
              </a:ext>
            </a:extLst>
          </p:cNvPr>
          <p:cNvSpPr>
            <a:spLocks noGrp="1"/>
          </p:cNvSpPr>
          <p:nvPr>
            <p:ph type="title"/>
          </p:nvPr>
        </p:nvSpPr>
        <p:spPr>
          <a:xfrm>
            <a:off x="1005842" y="438150"/>
            <a:ext cx="12618720" cy="1590676"/>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8847731-A716-4BBF-8788-D567B40386BD}"/>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4" name="Footer Placeholder 3">
            <a:extLst>
              <a:ext uri="{FF2B5EF4-FFF2-40B4-BE49-F238E27FC236}">
                <a16:creationId xmlns:a16="http://schemas.microsoft.com/office/drawing/2014/main" id="{C6FD014E-9CD9-45AB-BF30-E4E17486109A}"/>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5EF89289-E2CB-4B8E-90D8-E51E42C49BAD}"/>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24838853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08877-8D82-4686-80CC-37318683D943}"/>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3" name="Footer Placeholder 2">
            <a:extLst>
              <a:ext uri="{FF2B5EF4-FFF2-40B4-BE49-F238E27FC236}">
                <a16:creationId xmlns:a16="http://schemas.microsoft.com/office/drawing/2014/main" id="{08CFD098-2DAA-41C5-927C-ABC07ECBD1CC}"/>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57A6266-DFFD-4096-BF4B-6A46BECB4838}"/>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37534491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6645-F54B-42A3-A965-DDFF454F178E}"/>
              </a:ext>
            </a:extLst>
          </p:cNvPr>
          <p:cNvSpPr>
            <a:spLocks noGrp="1"/>
          </p:cNvSpPr>
          <p:nvPr>
            <p:ph type="title"/>
          </p:nvPr>
        </p:nvSpPr>
        <p:spPr>
          <a:xfrm>
            <a:off x="1007748" y="548640"/>
            <a:ext cx="4718683" cy="1920240"/>
          </a:xfrm>
          <a:prstGeom prst="rect">
            <a:avLst/>
          </a:prstGeom>
        </p:spPr>
        <p:txBody>
          <a:bodyPr anchor="b"/>
          <a:lstStyle>
            <a:lvl1pPr>
              <a:defRPr sz="3840"/>
            </a:lvl1pPr>
          </a:lstStyle>
          <a:p>
            <a:r>
              <a:rPr lang="en-US"/>
              <a:t>Click to edit Master title style</a:t>
            </a:r>
          </a:p>
        </p:txBody>
      </p:sp>
      <p:sp>
        <p:nvSpPr>
          <p:cNvPr id="3" name="Content Placeholder 2">
            <a:extLst>
              <a:ext uri="{FF2B5EF4-FFF2-40B4-BE49-F238E27FC236}">
                <a16:creationId xmlns:a16="http://schemas.microsoft.com/office/drawing/2014/main" id="{521A7F26-F405-4098-866B-7FFA736D069E}"/>
              </a:ext>
            </a:extLst>
          </p:cNvPr>
          <p:cNvSpPr>
            <a:spLocks noGrp="1"/>
          </p:cNvSpPr>
          <p:nvPr>
            <p:ph idx="1"/>
          </p:nvPr>
        </p:nvSpPr>
        <p:spPr>
          <a:xfrm>
            <a:off x="6219826" y="1184911"/>
            <a:ext cx="7406641" cy="5848350"/>
          </a:xfrm>
          <a:prstGeom prst="rect">
            <a:avLst/>
          </a:prstGeo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1C855B-C270-4FFC-9D50-22492D98CF58}"/>
              </a:ext>
            </a:extLst>
          </p:cNvPr>
          <p:cNvSpPr>
            <a:spLocks noGrp="1"/>
          </p:cNvSpPr>
          <p:nvPr>
            <p:ph type="body" sz="half" idx="2"/>
          </p:nvPr>
        </p:nvSpPr>
        <p:spPr>
          <a:xfrm>
            <a:off x="1007748" y="2468880"/>
            <a:ext cx="4718683" cy="4573906"/>
          </a:xfrm>
          <a:prstGeom prst="rect">
            <a:avLst/>
          </a:prstGeom>
        </p:spPr>
        <p:txBody>
          <a:bodyPr/>
          <a:lstStyle>
            <a:lvl1pPr marL="0" indent="0">
              <a:buNone/>
              <a:defRPr sz="1920"/>
            </a:lvl1pPr>
            <a:lvl2pPr marL="548647" indent="0">
              <a:buNone/>
              <a:defRPr sz="1681"/>
            </a:lvl2pPr>
            <a:lvl3pPr marL="1097293" indent="0">
              <a:buNone/>
              <a:defRPr sz="1440"/>
            </a:lvl3pPr>
            <a:lvl4pPr marL="1645940" indent="0">
              <a:buNone/>
              <a:defRPr sz="1201"/>
            </a:lvl4pPr>
            <a:lvl5pPr marL="2194588" indent="0">
              <a:buNone/>
              <a:defRPr sz="1201"/>
            </a:lvl5pPr>
            <a:lvl6pPr marL="2743235" indent="0">
              <a:buNone/>
              <a:defRPr sz="1201"/>
            </a:lvl6pPr>
            <a:lvl7pPr marL="3291881" indent="0">
              <a:buNone/>
              <a:defRPr sz="1201"/>
            </a:lvl7pPr>
            <a:lvl8pPr marL="3840528" indent="0">
              <a:buNone/>
              <a:defRPr sz="1201"/>
            </a:lvl8pPr>
            <a:lvl9pPr marL="4389175" indent="0">
              <a:buNone/>
              <a:defRPr sz="1201"/>
            </a:lvl9pPr>
          </a:lstStyle>
          <a:p>
            <a:pPr lvl="0"/>
            <a:r>
              <a:rPr lang="en-US"/>
              <a:t>Edit Master text styles</a:t>
            </a:r>
          </a:p>
        </p:txBody>
      </p:sp>
      <p:sp>
        <p:nvSpPr>
          <p:cNvPr id="5" name="Date Placeholder 4">
            <a:extLst>
              <a:ext uri="{FF2B5EF4-FFF2-40B4-BE49-F238E27FC236}">
                <a16:creationId xmlns:a16="http://schemas.microsoft.com/office/drawing/2014/main" id="{945F0A51-369B-47EF-8C97-8E3D7464E28D}"/>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6" name="Footer Placeholder 5">
            <a:extLst>
              <a:ext uri="{FF2B5EF4-FFF2-40B4-BE49-F238E27FC236}">
                <a16:creationId xmlns:a16="http://schemas.microsoft.com/office/drawing/2014/main" id="{B0AF7177-CED2-4251-B918-3914069F9A3B}"/>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8278605-75F7-40E8-81E3-DB6A276B080B}"/>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211707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1D96-2C9C-4B97-9366-668CB29F8166}"/>
              </a:ext>
            </a:extLst>
          </p:cNvPr>
          <p:cNvSpPr>
            <a:spLocks noGrp="1"/>
          </p:cNvSpPr>
          <p:nvPr>
            <p:ph type="title"/>
          </p:nvPr>
        </p:nvSpPr>
        <p:spPr>
          <a:xfrm>
            <a:off x="1007748" y="548640"/>
            <a:ext cx="4718683" cy="1920240"/>
          </a:xfrm>
          <a:prstGeom prst="rect">
            <a:avLst/>
          </a:prstGeom>
        </p:spPr>
        <p:txBody>
          <a:bodyPr anchor="b"/>
          <a:lstStyle>
            <a:lvl1pPr>
              <a:defRPr sz="3840"/>
            </a:lvl1pPr>
          </a:lstStyle>
          <a:p>
            <a:r>
              <a:rPr lang="en-US"/>
              <a:t>Click to edit Master title style</a:t>
            </a:r>
          </a:p>
        </p:txBody>
      </p:sp>
      <p:sp>
        <p:nvSpPr>
          <p:cNvPr id="3" name="Picture Placeholder 2">
            <a:extLst>
              <a:ext uri="{FF2B5EF4-FFF2-40B4-BE49-F238E27FC236}">
                <a16:creationId xmlns:a16="http://schemas.microsoft.com/office/drawing/2014/main" id="{643094CC-ED50-43F9-9498-0D93B346C980}"/>
              </a:ext>
            </a:extLst>
          </p:cNvPr>
          <p:cNvSpPr>
            <a:spLocks noGrp="1"/>
          </p:cNvSpPr>
          <p:nvPr>
            <p:ph type="pic" idx="1"/>
          </p:nvPr>
        </p:nvSpPr>
        <p:spPr>
          <a:xfrm>
            <a:off x="6219826" y="1184911"/>
            <a:ext cx="7406641" cy="5848350"/>
          </a:xfrm>
          <a:prstGeom prst="rect">
            <a:avLst/>
          </a:prstGeom>
        </p:spPr>
        <p:txBody>
          <a:bodyPr/>
          <a:lstStyle>
            <a:lvl1pPr marL="0" indent="0">
              <a:buNone/>
              <a:defRPr sz="3840"/>
            </a:lvl1pPr>
            <a:lvl2pPr marL="548647" indent="0">
              <a:buNone/>
              <a:defRPr sz="3360"/>
            </a:lvl2pPr>
            <a:lvl3pPr marL="1097293" indent="0">
              <a:buNone/>
              <a:defRPr sz="2880"/>
            </a:lvl3pPr>
            <a:lvl4pPr marL="1645940" indent="0">
              <a:buNone/>
              <a:defRPr sz="2400"/>
            </a:lvl4pPr>
            <a:lvl5pPr marL="2194588" indent="0">
              <a:buNone/>
              <a:defRPr sz="2400"/>
            </a:lvl5pPr>
            <a:lvl6pPr marL="2743235" indent="0">
              <a:buNone/>
              <a:defRPr sz="2400"/>
            </a:lvl6pPr>
            <a:lvl7pPr marL="3291881" indent="0">
              <a:buNone/>
              <a:defRPr sz="2400"/>
            </a:lvl7pPr>
            <a:lvl8pPr marL="3840528" indent="0">
              <a:buNone/>
              <a:defRPr sz="2400"/>
            </a:lvl8pPr>
            <a:lvl9pPr marL="4389175" indent="0">
              <a:buNone/>
              <a:defRPr sz="2400"/>
            </a:lvl9pPr>
          </a:lstStyle>
          <a:p>
            <a:endParaRPr lang="en-US" dirty="0"/>
          </a:p>
        </p:txBody>
      </p:sp>
      <p:sp>
        <p:nvSpPr>
          <p:cNvPr id="4" name="Text Placeholder 3">
            <a:extLst>
              <a:ext uri="{FF2B5EF4-FFF2-40B4-BE49-F238E27FC236}">
                <a16:creationId xmlns:a16="http://schemas.microsoft.com/office/drawing/2014/main" id="{92FB1A43-B894-49CD-BFD0-311BB85EF975}"/>
              </a:ext>
            </a:extLst>
          </p:cNvPr>
          <p:cNvSpPr>
            <a:spLocks noGrp="1"/>
          </p:cNvSpPr>
          <p:nvPr>
            <p:ph type="body" sz="half" idx="2"/>
          </p:nvPr>
        </p:nvSpPr>
        <p:spPr>
          <a:xfrm>
            <a:off x="1007748" y="2468880"/>
            <a:ext cx="4718683" cy="4573906"/>
          </a:xfrm>
          <a:prstGeom prst="rect">
            <a:avLst/>
          </a:prstGeom>
        </p:spPr>
        <p:txBody>
          <a:bodyPr/>
          <a:lstStyle>
            <a:lvl1pPr marL="0" indent="0">
              <a:buNone/>
              <a:defRPr sz="1920"/>
            </a:lvl1pPr>
            <a:lvl2pPr marL="548647" indent="0">
              <a:buNone/>
              <a:defRPr sz="1681"/>
            </a:lvl2pPr>
            <a:lvl3pPr marL="1097293" indent="0">
              <a:buNone/>
              <a:defRPr sz="1440"/>
            </a:lvl3pPr>
            <a:lvl4pPr marL="1645940" indent="0">
              <a:buNone/>
              <a:defRPr sz="1201"/>
            </a:lvl4pPr>
            <a:lvl5pPr marL="2194588" indent="0">
              <a:buNone/>
              <a:defRPr sz="1201"/>
            </a:lvl5pPr>
            <a:lvl6pPr marL="2743235" indent="0">
              <a:buNone/>
              <a:defRPr sz="1201"/>
            </a:lvl6pPr>
            <a:lvl7pPr marL="3291881" indent="0">
              <a:buNone/>
              <a:defRPr sz="1201"/>
            </a:lvl7pPr>
            <a:lvl8pPr marL="3840528" indent="0">
              <a:buNone/>
              <a:defRPr sz="1201"/>
            </a:lvl8pPr>
            <a:lvl9pPr marL="4389175" indent="0">
              <a:buNone/>
              <a:defRPr sz="1201"/>
            </a:lvl9pPr>
          </a:lstStyle>
          <a:p>
            <a:pPr lvl="0"/>
            <a:r>
              <a:rPr lang="en-US"/>
              <a:t>Edit Master text styles</a:t>
            </a:r>
          </a:p>
        </p:txBody>
      </p:sp>
      <p:sp>
        <p:nvSpPr>
          <p:cNvPr id="5" name="Date Placeholder 4">
            <a:extLst>
              <a:ext uri="{FF2B5EF4-FFF2-40B4-BE49-F238E27FC236}">
                <a16:creationId xmlns:a16="http://schemas.microsoft.com/office/drawing/2014/main" id="{513427EC-161F-461B-99BA-034757BB299F}"/>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6" name="Footer Placeholder 5">
            <a:extLst>
              <a:ext uri="{FF2B5EF4-FFF2-40B4-BE49-F238E27FC236}">
                <a16:creationId xmlns:a16="http://schemas.microsoft.com/office/drawing/2014/main" id="{89D78131-4F4C-49A8-AFCC-4BC7F0CC7513}"/>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E38FBB7-A9A3-4145-8051-8BAD9909E753}"/>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13221794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22F0-2C0A-426B-9131-3A48980BC599}"/>
              </a:ext>
            </a:extLst>
          </p:cNvPr>
          <p:cNvSpPr>
            <a:spLocks noGrp="1"/>
          </p:cNvSpPr>
          <p:nvPr>
            <p:ph type="title"/>
          </p:nvPr>
        </p:nvSpPr>
        <p:spPr>
          <a:xfrm>
            <a:off x="1005842" y="438150"/>
            <a:ext cx="12618720" cy="159067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0DAD55-F4FF-401C-B494-59A46FBB0187}"/>
              </a:ext>
            </a:extLst>
          </p:cNvPr>
          <p:cNvSpPr>
            <a:spLocks noGrp="1"/>
          </p:cNvSpPr>
          <p:nvPr>
            <p:ph type="body" orient="vert" idx="1"/>
          </p:nvPr>
        </p:nvSpPr>
        <p:spPr>
          <a:xfrm>
            <a:off x="1005842" y="2190750"/>
            <a:ext cx="12618720" cy="522160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A9B09-1174-45CD-A28B-680FD8F57184}"/>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5" name="Footer Placeholder 4">
            <a:extLst>
              <a:ext uri="{FF2B5EF4-FFF2-40B4-BE49-F238E27FC236}">
                <a16:creationId xmlns:a16="http://schemas.microsoft.com/office/drawing/2014/main" id="{5DFC79FF-4ECF-4EEE-B3B2-6D35141F737E}"/>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6B9D299-F430-4870-A5B9-03E8E06F3E4A}"/>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20588581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78DDD-593C-4C59-A7C0-8D214639D0D3}"/>
              </a:ext>
            </a:extLst>
          </p:cNvPr>
          <p:cNvSpPr>
            <a:spLocks noGrp="1"/>
          </p:cNvSpPr>
          <p:nvPr>
            <p:ph type="title" orient="vert"/>
          </p:nvPr>
        </p:nvSpPr>
        <p:spPr>
          <a:xfrm>
            <a:off x="10469879" y="438150"/>
            <a:ext cx="3154680" cy="697420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72D02-4863-47FE-B9F6-9194F56A11E0}"/>
              </a:ext>
            </a:extLst>
          </p:cNvPr>
          <p:cNvSpPr>
            <a:spLocks noGrp="1"/>
          </p:cNvSpPr>
          <p:nvPr>
            <p:ph type="body" orient="vert" idx="1"/>
          </p:nvPr>
        </p:nvSpPr>
        <p:spPr>
          <a:xfrm>
            <a:off x="1005839" y="438150"/>
            <a:ext cx="9281160" cy="697420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70B04-7A10-4B1A-9DFF-C6919DD7324B}"/>
              </a:ext>
            </a:extLst>
          </p:cNvPr>
          <p:cNvSpPr>
            <a:spLocks noGrp="1"/>
          </p:cNvSpPr>
          <p:nvPr>
            <p:ph type="dt" sz="half" idx="10"/>
          </p:nvPr>
        </p:nvSpPr>
        <p:spPr>
          <a:xfrm>
            <a:off x="1005841" y="7627622"/>
            <a:ext cx="3291840" cy="438150"/>
          </a:xfrm>
          <a:prstGeom prst="rect">
            <a:avLst/>
          </a:prstGeom>
        </p:spPr>
        <p:txBody>
          <a:bodyPr/>
          <a:lstStyle/>
          <a:p>
            <a:fld id="{95F68991-8DCB-4647-8FC1-A45B1FED7A78}" type="datetimeFigureOut">
              <a:rPr lang="en-US" smtClean="0"/>
              <a:t>10/17/22</a:t>
            </a:fld>
            <a:endParaRPr lang="en-US" dirty="0"/>
          </a:p>
        </p:txBody>
      </p:sp>
      <p:sp>
        <p:nvSpPr>
          <p:cNvPr id="5" name="Footer Placeholder 4">
            <a:extLst>
              <a:ext uri="{FF2B5EF4-FFF2-40B4-BE49-F238E27FC236}">
                <a16:creationId xmlns:a16="http://schemas.microsoft.com/office/drawing/2014/main" id="{3BD2350D-B766-4E5B-9B40-18CD3F42EDE9}"/>
              </a:ext>
            </a:extLst>
          </p:cNvPr>
          <p:cNvSpPr>
            <a:spLocks noGrp="1"/>
          </p:cNvSpPr>
          <p:nvPr>
            <p:ph type="ftr" sz="quarter" idx="11"/>
          </p:nvPr>
        </p:nvSpPr>
        <p:spPr>
          <a:xfrm>
            <a:off x="4846322" y="7627622"/>
            <a:ext cx="4937760" cy="4381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BAF42C0-6AB1-4E14-AA47-1F193D50238E}"/>
              </a:ext>
            </a:extLst>
          </p:cNvPr>
          <p:cNvSpPr>
            <a:spLocks noGrp="1"/>
          </p:cNvSpPr>
          <p:nvPr>
            <p:ph type="sldNum" sz="quarter" idx="12"/>
          </p:nvPr>
        </p:nvSpPr>
        <p:spPr>
          <a:xfrm>
            <a:off x="10332721" y="7627622"/>
            <a:ext cx="3291840" cy="438150"/>
          </a:xfrm>
          <a:prstGeom prst="rect">
            <a:avLst/>
          </a:prstGeom>
        </p:spPr>
        <p:txBody>
          <a:bodyPr/>
          <a:lstStyle/>
          <a:p>
            <a:fld id="{EF6B3FA0-6CE5-4B96-89C5-C0C3019D3A17}" type="slidenum">
              <a:rPr lang="en-US" smtClean="0"/>
              <a:t>‹#›</a:t>
            </a:fld>
            <a:endParaRPr lang="en-US" dirty="0"/>
          </a:p>
        </p:txBody>
      </p:sp>
    </p:spTree>
    <p:extLst>
      <p:ext uri="{BB962C8B-B14F-4D97-AF65-F5344CB8AC3E}">
        <p14:creationId xmlns:p14="http://schemas.microsoft.com/office/powerpoint/2010/main" val="26268086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56C06421-7E94-4A14-9F77-C566D7523B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7" t="368" r="367" b="368"/>
          <a:stretch/>
        </p:blipFill>
        <p:spPr>
          <a:xfrm>
            <a:off x="-1" y="0"/>
            <a:ext cx="14630402" cy="8229600"/>
          </a:xfrm>
          <a:prstGeom prst="rect">
            <a:avLst/>
          </a:prstGeom>
        </p:spPr>
      </p:pic>
      <p:sp>
        <p:nvSpPr>
          <p:cNvPr id="12" name="Rectangle 11">
            <a:extLst>
              <a:ext uri="{FF2B5EF4-FFF2-40B4-BE49-F238E27FC236}">
                <a16:creationId xmlns:a16="http://schemas.microsoft.com/office/drawing/2014/main" id="{76BF84AE-A090-47BB-827B-623089D88EFB}"/>
              </a:ext>
            </a:extLst>
          </p:cNvPr>
          <p:cNvSpPr/>
          <p:nvPr userDrawn="1"/>
        </p:nvSpPr>
        <p:spPr bwMode="auto">
          <a:xfrm>
            <a:off x="323086" y="2493360"/>
            <a:ext cx="7529968" cy="32352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5142" tIns="172114" rIns="215142" bIns="172114" numCol="1" spcCol="0" rtlCol="0" fromWordArt="0" anchor="t" anchorCtr="0" forceAA="0" compatLnSpc="1">
            <a:prstTxWarp prst="textNoShape">
              <a:avLst/>
            </a:prstTxWarp>
            <a:noAutofit/>
          </a:bodyPr>
          <a:lstStyle/>
          <a:p>
            <a:pPr algn="ctr" defTabSz="1096960" fontAlgn="base">
              <a:lnSpc>
                <a:spcPct val="90000"/>
              </a:lnSpc>
              <a:spcBef>
                <a:spcPct val="0"/>
              </a:spcBef>
              <a:spcAft>
                <a:spcPct val="0"/>
              </a:spcAft>
            </a:pPr>
            <a:endParaRPr lang="en-US" sz="2822"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3" name="AutoShape 7">
            <a:extLst>
              <a:ext uri="{FF2B5EF4-FFF2-40B4-BE49-F238E27FC236}">
                <a16:creationId xmlns:a16="http://schemas.microsoft.com/office/drawing/2014/main" id="{77E3AF4C-0B95-4CC2-9AEF-E7CFFF8A2F9F}"/>
              </a:ext>
            </a:extLst>
          </p:cNvPr>
          <p:cNvSpPr>
            <a:spLocks noChangeAspect="1" noChangeArrowheads="1" noTextEdit="1"/>
          </p:cNvSpPr>
          <p:nvPr userDrawn="1"/>
        </p:nvSpPr>
        <p:spPr bwMode="auto">
          <a:xfrm>
            <a:off x="0" y="0"/>
            <a:ext cx="14630400" cy="82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4" name="Graphic 3">
            <a:extLst>
              <a:ext uri="{FF2B5EF4-FFF2-40B4-BE49-F238E27FC236}">
                <a16:creationId xmlns:a16="http://schemas.microsoft.com/office/drawing/2014/main" id="{F9D35F07-9C72-45F5-A028-56413488064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3705" y="3307322"/>
            <a:ext cx="5855006" cy="1463752"/>
          </a:xfrm>
          <a:prstGeom prst="rect">
            <a:avLst/>
          </a:prstGeom>
        </p:spPr>
      </p:pic>
    </p:spTree>
    <p:extLst>
      <p:ext uri="{BB962C8B-B14F-4D97-AF65-F5344CB8AC3E}">
        <p14:creationId xmlns:p14="http://schemas.microsoft.com/office/powerpoint/2010/main" val="16209820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theme" Target="../theme/theme3.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image" Target="../media/image1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theme" Target="../theme/theme5.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39" y="183898"/>
            <a:ext cx="13514832" cy="13716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475111" y="1645920"/>
            <a:ext cx="8583694" cy="568628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53"/>
          <a:srcRect/>
          <a:stretch/>
        </p:blipFill>
        <p:spPr>
          <a:xfrm>
            <a:off x="13349613" y="7531058"/>
            <a:ext cx="709192" cy="424101"/>
          </a:xfrm>
          <a:prstGeom prst="rect">
            <a:avLst/>
          </a:prstGeom>
        </p:spPr>
      </p:pic>
      <p:pic>
        <p:nvPicPr>
          <p:cNvPr id="9" name="Picture 8">
            <a:extLst>
              <a:ext uri="{FF2B5EF4-FFF2-40B4-BE49-F238E27FC236}">
                <a16:creationId xmlns:a16="http://schemas.microsoft.com/office/drawing/2014/main" id="{D21C9344-659D-6848-9EE2-7D5B40FF58E4}"/>
              </a:ext>
            </a:extLst>
          </p:cNvPr>
          <p:cNvPicPr>
            <a:picLocks noChangeAspect="1"/>
          </p:cNvPicPr>
          <p:nvPr userDrawn="1"/>
        </p:nvPicPr>
        <p:blipFill>
          <a:blip r:embed="rId54"/>
          <a:stretch>
            <a:fillRect/>
          </a:stretch>
        </p:blipFill>
        <p:spPr>
          <a:xfrm>
            <a:off x="139700" y="7372255"/>
            <a:ext cx="1711678" cy="673447"/>
          </a:xfrm>
          <a:prstGeom prst="rect">
            <a:avLst/>
          </a:prstGeom>
        </p:spPr>
      </p:pic>
      <p:pic>
        <p:nvPicPr>
          <p:cNvPr id="10" name="Picture 9">
            <a:extLst>
              <a:ext uri="{FF2B5EF4-FFF2-40B4-BE49-F238E27FC236}">
                <a16:creationId xmlns:a16="http://schemas.microsoft.com/office/drawing/2014/main" id="{64BEF57A-0CAE-AA44-9237-98742E02160D}"/>
              </a:ext>
            </a:extLst>
          </p:cNvPr>
          <p:cNvPicPr>
            <a:picLocks noChangeAspect="1"/>
          </p:cNvPicPr>
          <p:nvPr userDrawn="1"/>
        </p:nvPicPr>
        <p:blipFill>
          <a:blip r:embed="rId55"/>
          <a:stretch>
            <a:fillRect/>
          </a:stretch>
        </p:blipFill>
        <p:spPr>
          <a:xfrm>
            <a:off x="13309600" y="7220202"/>
            <a:ext cx="1181100" cy="825500"/>
          </a:xfrm>
          <a:prstGeom prst="rect">
            <a:avLst/>
          </a:prstGeom>
        </p:spPr>
      </p:pic>
    </p:spTree>
    <p:extLst>
      <p:ext uri="{BB962C8B-B14F-4D97-AF65-F5344CB8AC3E}">
        <p14:creationId xmlns:p14="http://schemas.microsoft.com/office/powerpoint/2010/main" val="85071523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802" r:id="rId25"/>
    <p:sldLayoutId id="2147484019" r:id="rId26"/>
    <p:sldLayoutId id="2147483711" r:id="rId27"/>
    <p:sldLayoutId id="2147483696" r:id="rId28"/>
    <p:sldLayoutId id="2147483677" r:id="rId29"/>
    <p:sldLayoutId id="2147483700" r:id="rId30"/>
    <p:sldLayoutId id="2147483713" r:id="rId31"/>
    <p:sldLayoutId id="2147483689" r:id="rId32"/>
    <p:sldLayoutId id="2147483678" r:id="rId33"/>
    <p:sldLayoutId id="2147483707" r:id="rId34"/>
    <p:sldLayoutId id="2147483679" r:id="rId35"/>
    <p:sldLayoutId id="2147483703" r:id="rId36"/>
    <p:sldLayoutId id="2147483704" r:id="rId37"/>
    <p:sldLayoutId id="2147483705" r:id="rId38"/>
    <p:sldLayoutId id="2147483690" r:id="rId39"/>
    <p:sldLayoutId id="2147483691" r:id="rId40"/>
    <p:sldLayoutId id="2147483692" r:id="rId41"/>
    <p:sldLayoutId id="2147483702" r:id="rId42"/>
    <p:sldLayoutId id="2147483680" r:id="rId43"/>
    <p:sldLayoutId id="2147483701" r:id="rId44"/>
    <p:sldLayoutId id="2147483712" r:id="rId45"/>
    <p:sldLayoutId id="2147483714" r:id="rId46"/>
    <p:sldLayoutId id="2147483706" r:id="rId47"/>
    <p:sldLayoutId id="2147483709" r:id="rId48"/>
    <p:sldLayoutId id="2147483710" r:id="rId49"/>
    <p:sldLayoutId id="2147484032" r:id="rId50"/>
    <p:sldLayoutId id="2147484033" r:id="rId51"/>
  </p:sldLayoutIdLst>
  <p:txStyles>
    <p:titleStyle>
      <a:lvl1pPr algn="l" defTabSz="731520" rtl="0" eaLnBrk="1" latinLnBrk="0" hangingPunct="1">
        <a:spcBef>
          <a:spcPct val="0"/>
        </a:spcBef>
        <a:buNone/>
        <a:defRPr sz="3800" b="1" i="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p:titleStyle>
    <p:body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8856">
          <p15:clr>
            <a:srgbClr val="F26B43"/>
          </p15:clr>
        </p15:guide>
        <p15:guide id="3" orient="horz" pos="1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61B72-7413-9C41-851B-7A3F7110C17E}"/>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D22F7-0712-384A-A85D-794868FF6950}"/>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D8A77B-FB5F-0E4A-9C3A-52E41CF98873}"/>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FA346906-098D-634A-B371-482D418E8FF6}" type="datetimeFigureOut">
              <a:rPr lang="en-US" smtClean="0"/>
              <a:t>10/17/22</a:t>
            </a:fld>
            <a:endParaRPr lang="en-US"/>
          </a:p>
        </p:txBody>
      </p:sp>
      <p:sp>
        <p:nvSpPr>
          <p:cNvPr id="5" name="Footer Placeholder 4">
            <a:extLst>
              <a:ext uri="{FF2B5EF4-FFF2-40B4-BE49-F238E27FC236}">
                <a16:creationId xmlns:a16="http://schemas.microsoft.com/office/drawing/2014/main" id="{1336ADCF-B81E-5A44-B3F3-0152C32DCE67}"/>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B28C6E-C53A-8345-AB57-EEC98CCCE357}"/>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E837AFE3-1728-5F4C-A8DB-21B38BF3CC6D}" type="slidenum">
              <a:rPr lang="en-US" smtClean="0"/>
              <a:t>‹#›</a:t>
            </a:fld>
            <a:endParaRPr lang="en-US"/>
          </a:p>
        </p:txBody>
      </p:sp>
    </p:spTree>
    <p:extLst>
      <p:ext uri="{BB962C8B-B14F-4D97-AF65-F5344CB8AC3E}">
        <p14:creationId xmlns:p14="http://schemas.microsoft.com/office/powerpoint/2010/main" val="331032665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310" y="573961"/>
            <a:ext cx="13479780" cy="785712"/>
          </a:xfrm>
          <a:prstGeom prst="rect">
            <a:avLst/>
          </a:prstGeom>
        </p:spPr>
        <p:txBody>
          <a:bodyPr vert="horz" lIns="0" tIns="0" rIns="0" bIns="0" rtlCol="0" anchor="t">
            <a:noAutofit/>
          </a:bodyPr>
          <a:lstStyle/>
          <a:p>
            <a:r>
              <a:rPr lang="en-GB"/>
              <a:t>Click to edit Master title style</a:t>
            </a:r>
            <a:endParaRPr lang="en-US"/>
          </a:p>
        </p:txBody>
      </p:sp>
      <p:sp>
        <p:nvSpPr>
          <p:cNvPr id="1029" name="TextBox 26"/>
          <p:cNvSpPr txBox="1">
            <a:spLocks noChangeArrowheads="1"/>
          </p:cNvSpPr>
          <p:nvPr userDrawn="1"/>
        </p:nvSpPr>
        <p:spPr bwMode="auto">
          <a:xfrm>
            <a:off x="590550" y="7692772"/>
            <a:ext cx="375286" cy="166199"/>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720"/>
              </a:spcAft>
              <a:buFont typeface="Arial" charset="0"/>
              <a:buNone/>
              <a:defRPr/>
            </a:pPr>
            <a:fld id="{2682C2D1-8EA8-E748-B66F-74D4D53CF8F8}" type="slidenum">
              <a:rPr lang="en-US" altLang="en-US" sz="1200" smtClean="0">
                <a:solidFill>
                  <a:srgbClr val="7F7F7F"/>
                </a:solidFill>
              </a:rPr>
              <a:pPr eaLnBrk="1" hangingPunct="1">
                <a:lnSpc>
                  <a:spcPct val="90000"/>
                </a:lnSpc>
                <a:spcAft>
                  <a:spcPts val="720"/>
                </a:spcAft>
                <a:buFont typeface="Arial" charset="0"/>
                <a:buNone/>
                <a:defRPr/>
              </a:pPr>
              <a:t>‹#›</a:t>
            </a:fld>
            <a:endParaRPr lang="en-US" altLang="en-US" sz="120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575310" y="1359673"/>
            <a:ext cx="13491706" cy="596959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Box 20"/>
          <p:cNvSpPr txBox="1">
            <a:spLocks noChangeArrowheads="1"/>
          </p:cNvSpPr>
          <p:nvPr userDrawn="1"/>
        </p:nvSpPr>
        <p:spPr bwMode="auto">
          <a:xfrm>
            <a:off x="1179195" y="7695815"/>
            <a:ext cx="5564089" cy="1661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720"/>
              </a:spcAft>
              <a:buFont typeface="Arial" charset="0"/>
              <a:buNone/>
              <a:defRPr/>
            </a:pPr>
            <a:r>
              <a:rPr lang="en-US" altLang="en-US" sz="1200">
                <a:solidFill>
                  <a:srgbClr val="7F7F7F"/>
                </a:solidFill>
              </a:rPr>
              <a:t>Confidential © 2020 Arm Limited</a:t>
            </a: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3011952" y="7668451"/>
            <a:ext cx="1043138" cy="315571"/>
          </a:xfrm>
          <a:prstGeom prst="rect">
            <a:avLst/>
          </a:prstGeom>
        </p:spPr>
      </p:pic>
    </p:spTree>
    <p:extLst>
      <p:ext uri="{BB962C8B-B14F-4D97-AF65-F5344CB8AC3E}">
        <p14:creationId xmlns:p14="http://schemas.microsoft.com/office/powerpoint/2010/main" val="148008149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Lst>
  <p:hf hdr="0" ftr="0" dt="0"/>
  <p:txStyles>
    <p:titleStyle>
      <a:lvl1pPr algn="l" rtl="0" eaLnBrk="1" fontAlgn="base" hangingPunct="1">
        <a:lnSpc>
          <a:spcPct val="85000"/>
        </a:lnSpc>
        <a:spcBef>
          <a:spcPct val="0"/>
        </a:spcBef>
        <a:spcAft>
          <a:spcPct val="0"/>
        </a:spcAft>
        <a:defRPr sz="4320" b="0" kern="1200" spc="-6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432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432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432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4320" b="1">
          <a:solidFill>
            <a:schemeClr val="accent1"/>
          </a:solidFill>
          <a:latin typeface="Calibri" charset="0"/>
          <a:ea typeface="ＭＳ Ｐゴシック" charset="0"/>
          <a:cs typeface="ＭＳ Ｐゴシック" charset="0"/>
        </a:defRPr>
      </a:lvl5pPr>
      <a:lvl6pPr marL="548640" algn="l" rtl="0" eaLnBrk="1" fontAlgn="base" hangingPunct="1">
        <a:lnSpc>
          <a:spcPct val="85000"/>
        </a:lnSpc>
        <a:spcBef>
          <a:spcPct val="0"/>
        </a:spcBef>
        <a:spcAft>
          <a:spcPct val="0"/>
        </a:spcAft>
        <a:defRPr sz="4320" b="1">
          <a:solidFill>
            <a:schemeClr val="accent1"/>
          </a:solidFill>
          <a:latin typeface="Calibri" charset="0"/>
        </a:defRPr>
      </a:lvl6pPr>
      <a:lvl7pPr marL="1097280" algn="l" rtl="0" eaLnBrk="1" fontAlgn="base" hangingPunct="1">
        <a:lnSpc>
          <a:spcPct val="85000"/>
        </a:lnSpc>
        <a:spcBef>
          <a:spcPct val="0"/>
        </a:spcBef>
        <a:spcAft>
          <a:spcPct val="0"/>
        </a:spcAft>
        <a:defRPr sz="4320" b="1">
          <a:solidFill>
            <a:schemeClr val="accent1"/>
          </a:solidFill>
          <a:latin typeface="Calibri" charset="0"/>
        </a:defRPr>
      </a:lvl7pPr>
      <a:lvl8pPr marL="1645920" algn="l" rtl="0" eaLnBrk="1" fontAlgn="base" hangingPunct="1">
        <a:lnSpc>
          <a:spcPct val="85000"/>
        </a:lnSpc>
        <a:spcBef>
          <a:spcPct val="0"/>
        </a:spcBef>
        <a:spcAft>
          <a:spcPct val="0"/>
        </a:spcAft>
        <a:defRPr sz="4320" b="1">
          <a:solidFill>
            <a:schemeClr val="accent1"/>
          </a:solidFill>
          <a:latin typeface="Calibri" charset="0"/>
        </a:defRPr>
      </a:lvl8pPr>
      <a:lvl9pPr marL="2194560" algn="l" rtl="0" eaLnBrk="1" fontAlgn="base" hangingPunct="1">
        <a:lnSpc>
          <a:spcPct val="85000"/>
        </a:lnSpc>
        <a:spcBef>
          <a:spcPct val="0"/>
        </a:spcBef>
        <a:spcAft>
          <a:spcPct val="0"/>
        </a:spcAft>
        <a:defRPr sz="4320" b="1">
          <a:solidFill>
            <a:schemeClr val="accent1"/>
          </a:solidFill>
          <a:latin typeface="Calibri" charset="0"/>
        </a:defRPr>
      </a:lvl9pPr>
    </p:titleStyle>
    <p:bodyStyle>
      <a:lvl1pPr marL="411480" indent="-411480" algn="l" rtl="0" eaLnBrk="1" fontAlgn="base" hangingPunct="1">
        <a:lnSpc>
          <a:spcPct val="100000"/>
        </a:lnSpc>
        <a:spcBef>
          <a:spcPts val="720"/>
        </a:spcBef>
        <a:spcAft>
          <a:spcPts val="0"/>
        </a:spcAft>
        <a:buClr>
          <a:schemeClr val="accent1"/>
        </a:buClr>
        <a:buFont typeface="Arial" charset="0"/>
        <a:buChar char="•"/>
        <a:defRPr sz="2880" kern="1200">
          <a:solidFill>
            <a:schemeClr val="tx2"/>
          </a:solidFill>
          <a:latin typeface="+mn-lt"/>
          <a:ea typeface="ＭＳ Ｐゴシック" charset="0"/>
          <a:cs typeface="ＭＳ Ｐゴシック" charset="0"/>
        </a:defRPr>
      </a:lvl1pPr>
      <a:lvl2pPr marL="697612" indent="-200026" algn="l" rtl="0" eaLnBrk="1" fontAlgn="base" hangingPunct="1">
        <a:lnSpc>
          <a:spcPct val="100000"/>
        </a:lnSpc>
        <a:spcBef>
          <a:spcPts val="0"/>
        </a:spcBef>
        <a:spcAft>
          <a:spcPts val="0"/>
        </a:spcAft>
        <a:buClr>
          <a:schemeClr val="accent1"/>
        </a:buClr>
        <a:buSzPct val="80000"/>
        <a:buFont typeface="Arial" charset="0"/>
        <a:buChar char="•"/>
        <a:defRPr sz="2400" kern="1200">
          <a:solidFill>
            <a:srgbClr val="383838"/>
          </a:solidFill>
          <a:latin typeface="+mn-lt"/>
          <a:ea typeface="ＭＳ Ｐゴシック" charset="0"/>
          <a:cs typeface="+mn-cs"/>
        </a:defRPr>
      </a:lvl2pPr>
      <a:lvl3pPr marL="1026796" indent="-200026"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442086" indent="-20764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712596" indent="-201930"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986077" indent="-197510" algn="l" defTabSz="109728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920" kern="1200" dirty="0" smtClean="0">
          <a:solidFill>
            <a:srgbClr val="383838"/>
          </a:solidFill>
          <a:latin typeface="+mn-lt"/>
          <a:ea typeface="+mn-ea"/>
          <a:cs typeface="+mn-cs"/>
        </a:defRPr>
      </a:lvl6pPr>
      <a:lvl7pPr marL="2260397" indent="-197510" algn="l" defTabSz="109728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920" kern="1200" dirty="0" smtClean="0">
          <a:solidFill>
            <a:srgbClr val="383838"/>
          </a:solidFill>
          <a:latin typeface="+mn-lt"/>
          <a:ea typeface="+mn-ea"/>
          <a:cs typeface="+mn-cs"/>
        </a:defRPr>
      </a:lvl7pPr>
      <a:lvl8pPr marL="2534717" indent="-197510" algn="l" defTabSz="109728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920" kern="1200" dirty="0" smtClean="0">
          <a:solidFill>
            <a:srgbClr val="383838"/>
          </a:solidFill>
          <a:latin typeface="+mn-lt"/>
          <a:ea typeface="+mn-ea"/>
          <a:cs typeface="+mn-cs"/>
        </a:defRPr>
      </a:lvl8pPr>
      <a:lvl9pPr marL="2809037" indent="-197510" algn="l" defTabSz="109728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920" kern="1200" dirty="0" smtClean="0">
          <a:solidFill>
            <a:srgbClr val="383838"/>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45959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l" defTabSz="109729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5" indent="-274325" algn="l" defTabSz="1097293" rtl="0" eaLnBrk="1" latinLnBrk="0" hangingPunct="1">
        <a:lnSpc>
          <a:spcPct val="90000"/>
        </a:lnSpc>
        <a:spcBef>
          <a:spcPts val="1201"/>
        </a:spcBef>
        <a:buFont typeface="Arial" panose="020B0604020202020204" pitchFamily="34" charset="0"/>
        <a:buChar char="•"/>
        <a:defRPr sz="3360" kern="1200">
          <a:solidFill>
            <a:schemeClr val="tx1"/>
          </a:solidFill>
          <a:latin typeface="+mn-lt"/>
          <a:ea typeface="+mn-ea"/>
          <a:cs typeface="+mn-cs"/>
        </a:defRPr>
      </a:lvl1pPr>
      <a:lvl2pPr marL="822971" indent="-274325" algn="l" defTabSz="109729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18" indent="-274325" algn="l" defTabSz="109729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65" indent="-274325" algn="l" defTabSz="1097293" rtl="0" eaLnBrk="1" latinLnBrk="0" hangingPunct="1">
        <a:lnSpc>
          <a:spcPct val="90000"/>
        </a:lnSpc>
        <a:spcBef>
          <a:spcPts val="600"/>
        </a:spcBef>
        <a:buFont typeface="Arial" panose="020B0604020202020204" pitchFamily="34" charset="0"/>
        <a:buChar char="•"/>
        <a:defRPr sz="2161" kern="1200">
          <a:solidFill>
            <a:schemeClr val="tx1"/>
          </a:solidFill>
          <a:latin typeface="+mn-lt"/>
          <a:ea typeface="+mn-ea"/>
          <a:cs typeface="+mn-cs"/>
        </a:defRPr>
      </a:lvl4pPr>
      <a:lvl5pPr marL="2468912" indent="-274325" algn="l" defTabSz="1097293" rtl="0" eaLnBrk="1" latinLnBrk="0" hangingPunct="1">
        <a:lnSpc>
          <a:spcPct val="90000"/>
        </a:lnSpc>
        <a:spcBef>
          <a:spcPts val="600"/>
        </a:spcBef>
        <a:buFont typeface="Arial" panose="020B0604020202020204" pitchFamily="34" charset="0"/>
        <a:buChar char="•"/>
        <a:defRPr sz="2161" kern="1200">
          <a:solidFill>
            <a:schemeClr val="tx1"/>
          </a:solidFill>
          <a:latin typeface="+mn-lt"/>
          <a:ea typeface="+mn-ea"/>
          <a:cs typeface="+mn-cs"/>
        </a:defRPr>
      </a:lvl5pPr>
      <a:lvl6pPr marL="3017558" indent="-274325" algn="l" defTabSz="1097293" rtl="0" eaLnBrk="1" latinLnBrk="0" hangingPunct="1">
        <a:lnSpc>
          <a:spcPct val="90000"/>
        </a:lnSpc>
        <a:spcBef>
          <a:spcPts val="600"/>
        </a:spcBef>
        <a:buFont typeface="Arial" panose="020B0604020202020204" pitchFamily="34" charset="0"/>
        <a:buChar char="•"/>
        <a:defRPr sz="2161" kern="1200">
          <a:solidFill>
            <a:schemeClr val="tx1"/>
          </a:solidFill>
          <a:latin typeface="+mn-lt"/>
          <a:ea typeface="+mn-ea"/>
          <a:cs typeface="+mn-cs"/>
        </a:defRPr>
      </a:lvl6pPr>
      <a:lvl7pPr marL="3566206" indent="-274325" algn="l" defTabSz="1097293" rtl="0" eaLnBrk="1" latinLnBrk="0" hangingPunct="1">
        <a:lnSpc>
          <a:spcPct val="90000"/>
        </a:lnSpc>
        <a:spcBef>
          <a:spcPts val="600"/>
        </a:spcBef>
        <a:buFont typeface="Arial" panose="020B0604020202020204" pitchFamily="34" charset="0"/>
        <a:buChar char="•"/>
        <a:defRPr sz="2161" kern="1200">
          <a:solidFill>
            <a:schemeClr val="tx1"/>
          </a:solidFill>
          <a:latin typeface="+mn-lt"/>
          <a:ea typeface="+mn-ea"/>
          <a:cs typeface="+mn-cs"/>
        </a:defRPr>
      </a:lvl7pPr>
      <a:lvl8pPr marL="4114853" indent="-274325" algn="l" defTabSz="1097293" rtl="0" eaLnBrk="1" latinLnBrk="0" hangingPunct="1">
        <a:lnSpc>
          <a:spcPct val="90000"/>
        </a:lnSpc>
        <a:spcBef>
          <a:spcPts val="600"/>
        </a:spcBef>
        <a:buFont typeface="Arial" panose="020B0604020202020204" pitchFamily="34" charset="0"/>
        <a:buChar char="•"/>
        <a:defRPr sz="2161" kern="1200">
          <a:solidFill>
            <a:schemeClr val="tx1"/>
          </a:solidFill>
          <a:latin typeface="+mn-lt"/>
          <a:ea typeface="+mn-ea"/>
          <a:cs typeface="+mn-cs"/>
        </a:defRPr>
      </a:lvl8pPr>
      <a:lvl9pPr marL="4663499" indent="-274325" algn="l" defTabSz="1097293" rtl="0" eaLnBrk="1" latinLnBrk="0" hangingPunct="1">
        <a:lnSpc>
          <a:spcPct val="90000"/>
        </a:lnSpc>
        <a:spcBef>
          <a:spcPts val="600"/>
        </a:spcBef>
        <a:buFont typeface="Arial" panose="020B0604020202020204" pitchFamily="34" charset="0"/>
        <a:buChar char="•"/>
        <a:defRPr sz="2161" kern="1200">
          <a:solidFill>
            <a:schemeClr val="tx1"/>
          </a:solidFill>
          <a:latin typeface="+mn-lt"/>
          <a:ea typeface="+mn-ea"/>
          <a:cs typeface="+mn-cs"/>
        </a:defRPr>
      </a:lvl9pPr>
    </p:bodyStyle>
    <p:otherStyle>
      <a:defPPr>
        <a:defRPr lang="en-US"/>
      </a:defPPr>
      <a:lvl1pPr marL="0" algn="l" defTabSz="1097293" rtl="0" eaLnBrk="1" latinLnBrk="0" hangingPunct="1">
        <a:defRPr sz="2161" kern="1200">
          <a:solidFill>
            <a:schemeClr val="tx1"/>
          </a:solidFill>
          <a:latin typeface="+mn-lt"/>
          <a:ea typeface="+mn-ea"/>
          <a:cs typeface="+mn-cs"/>
        </a:defRPr>
      </a:lvl1pPr>
      <a:lvl2pPr marL="548647" algn="l" defTabSz="1097293" rtl="0" eaLnBrk="1" latinLnBrk="0" hangingPunct="1">
        <a:defRPr sz="2161" kern="1200">
          <a:solidFill>
            <a:schemeClr val="tx1"/>
          </a:solidFill>
          <a:latin typeface="+mn-lt"/>
          <a:ea typeface="+mn-ea"/>
          <a:cs typeface="+mn-cs"/>
        </a:defRPr>
      </a:lvl2pPr>
      <a:lvl3pPr marL="1097293" algn="l" defTabSz="1097293" rtl="0" eaLnBrk="1" latinLnBrk="0" hangingPunct="1">
        <a:defRPr sz="2161" kern="1200">
          <a:solidFill>
            <a:schemeClr val="tx1"/>
          </a:solidFill>
          <a:latin typeface="+mn-lt"/>
          <a:ea typeface="+mn-ea"/>
          <a:cs typeface="+mn-cs"/>
        </a:defRPr>
      </a:lvl3pPr>
      <a:lvl4pPr marL="1645940" algn="l" defTabSz="1097293" rtl="0" eaLnBrk="1" latinLnBrk="0" hangingPunct="1">
        <a:defRPr sz="2161" kern="1200">
          <a:solidFill>
            <a:schemeClr val="tx1"/>
          </a:solidFill>
          <a:latin typeface="+mn-lt"/>
          <a:ea typeface="+mn-ea"/>
          <a:cs typeface="+mn-cs"/>
        </a:defRPr>
      </a:lvl4pPr>
      <a:lvl5pPr marL="2194588" algn="l" defTabSz="1097293" rtl="0" eaLnBrk="1" latinLnBrk="0" hangingPunct="1">
        <a:defRPr sz="2161" kern="1200">
          <a:solidFill>
            <a:schemeClr val="tx1"/>
          </a:solidFill>
          <a:latin typeface="+mn-lt"/>
          <a:ea typeface="+mn-ea"/>
          <a:cs typeface="+mn-cs"/>
        </a:defRPr>
      </a:lvl5pPr>
      <a:lvl6pPr marL="2743235" algn="l" defTabSz="1097293" rtl="0" eaLnBrk="1" latinLnBrk="0" hangingPunct="1">
        <a:defRPr sz="2161" kern="1200">
          <a:solidFill>
            <a:schemeClr val="tx1"/>
          </a:solidFill>
          <a:latin typeface="+mn-lt"/>
          <a:ea typeface="+mn-ea"/>
          <a:cs typeface="+mn-cs"/>
        </a:defRPr>
      </a:lvl6pPr>
      <a:lvl7pPr marL="3291881" algn="l" defTabSz="1097293" rtl="0" eaLnBrk="1" latinLnBrk="0" hangingPunct="1">
        <a:defRPr sz="2161" kern="1200">
          <a:solidFill>
            <a:schemeClr val="tx1"/>
          </a:solidFill>
          <a:latin typeface="+mn-lt"/>
          <a:ea typeface="+mn-ea"/>
          <a:cs typeface="+mn-cs"/>
        </a:defRPr>
      </a:lvl7pPr>
      <a:lvl8pPr marL="3840528" algn="l" defTabSz="1097293" rtl="0" eaLnBrk="1" latinLnBrk="0" hangingPunct="1">
        <a:defRPr sz="2161" kern="1200">
          <a:solidFill>
            <a:schemeClr val="tx1"/>
          </a:solidFill>
          <a:latin typeface="+mn-lt"/>
          <a:ea typeface="+mn-ea"/>
          <a:cs typeface="+mn-cs"/>
        </a:defRPr>
      </a:lvl8pPr>
      <a:lvl9pPr marL="4389175" algn="l" defTabSz="1097293" rtl="0" eaLnBrk="1" latinLnBrk="0" hangingPunct="1">
        <a:defRPr sz="216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088" y="347414"/>
            <a:ext cx="13987008" cy="1079598"/>
          </a:xfrm>
          <a:prstGeom prst="rect">
            <a:avLst/>
          </a:prstGeom>
        </p:spPr>
        <p:txBody>
          <a:bodyPr vert="horz" wrap="square" lIns="182880" tIns="146304" rIns="182880" bIns="146304" rtlCol="0" anchor="t">
            <a:noAutofit/>
          </a:bodyPr>
          <a:lstStyle/>
          <a:p>
            <a:pPr lvl="0"/>
            <a:r>
              <a:rPr lang="en-US"/>
              <a:t>Click to edit Master title style</a:t>
            </a:r>
            <a:endParaRPr lang="en-US" dirty="0"/>
          </a:p>
        </p:txBody>
      </p:sp>
      <p:sp>
        <p:nvSpPr>
          <p:cNvPr id="4" name="Text Placeholder 3"/>
          <p:cNvSpPr>
            <a:spLocks noGrp="1"/>
          </p:cNvSpPr>
          <p:nvPr>
            <p:ph type="body" idx="1"/>
          </p:nvPr>
        </p:nvSpPr>
        <p:spPr>
          <a:xfrm>
            <a:off x="323090" y="1427014"/>
            <a:ext cx="13984226" cy="2265236"/>
          </a:xfrm>
          <a:prstGeom prst="rect">
            <a:avLst/>
          </a:prstGeom>
        </p:spPr>
        <p:txBody>
          <a:bodyPr vert="horz" wrap="square" lIns="182880" tIns="146304" rIns="182880" bIns="146304"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2084541"/>
      </p:ext>
    </p:extLst>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Lst>
  <p:transition>
    <p:fade/>
  </p:transition>
  <p:hf hdr="0" dt="0"/>
  <p:txStyles>
    <p:titleStyle>
      <a:lvl1pPr algn="l" defTabSz="1097278" rtl="0" eaLnBrk="1" latinLnBrk="0" hangingPunct="1">
        <a:lnSpc>
          <a:spcPct val="90000"/>
        </a:lnSpc>
        <a:spcBef>
          <a:spcPct val="0"/>
        </a:spcBef>
        <a:buNone/>
        <a:defRPr lang="en-US" sz="4800" b="0" i="0" u="none" kern="1200" cap="none" spc="-120" baseline="0" dirty="0">
          <a:ln w="3175">
            <a:noFill/>
          </a:ln>
          <a:solidFill>
            <a:schemeClr val="tx2"/>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p:titleStyle>
    <p:body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sz="3200" b="0" kern="1200" spc="0" baseline="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1pPr>
      <a:lvl2pPr marL="403389"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b="0" i="0" u="none" kern="1200" spc="0" baseline="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2pPr>
      <a:lvl3pPr marL="672314"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3pPr>
      <a:lvl4pPr marL="94123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4pPr>
      <a:lvl5pPr marL="121016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5pPr>
      <a:lvl6pPr marL="3017514" indent="-274320" algn="l" defTabSz="1097278" rtl="0" eaLnBrk="1" latinLnBrk="0" hangingPunct="1">
        <a:spcBef>
          <a:spcPct val="20000"/>
        </a:spcBef>
        <a:buFont typeface="Arial" pitchFamily="34" charset="0"/>
        <a:buChar char="•"/>
        <a:defRPr sz="2354" kern="1200">
          <a:solidFill>
            <a:schemeClr val="tx1"/>
          </a:solidFill>
          <a:latin typeface="+mn-lt"/>
          <a:ea typeface="+mn-ea"/>
          <a:cs typeface="+mn-cs"/>
        </a:defRPr>
      </a:lvl6pPr>
      <a:lvl7pPr marL="3566154" indent="-274320" algn="l" defTabSz="1097278" rtl="0" eaLnBrk="1" latinLnBrk="0" hangingPunct="1">
        <a:spcBef>
          <a:spcPct val="20000"/>
        </a:spcBef>
        <a:buFont typeface="Arial" pitchFamily="34" charset="0"/>
        <a:buChar char="•"/>
        <a:defRPr sz="2354" kern="1200">
          <a:solidFill>
            <a:schemeClr val="tx1"/>
          </a:solidFill>
          <a:latin typeface="+mn-lt"/>
          <a:ea typeface="+mn-ea"/>
          <a:cs typeface="+mn-cs"/>
        </a:defRPr>
      </a:lvl7pPr>
      <a:lvl8pPr marL="4114792" indent="-274320" algn="l" defTabSz="1097278" rtl="0" eaLnBrk="1" latinLnBrk="0" hangingPunct="1">
        <a:spcBef>
          <a:spcPct val="20000"/>
        </a:spcBef>
        <a:buFont typeface="Arial" pitchFamily="34" charset="0"/>
        <a:buChar char="•"/>
        <a:defRPr sz="2354" kern="1200">
          <a:solidFill>
            <a:schemeClr val="tx1"/>
          </a:solidFill>
          <a:latin typeface="+mn-lt"/>
          <a:ea typeface="+mn-ea"/>
          <a:cs typeface="+mn-cs"/>
        </a:defRPr>
      </a:lvl8pPr>
      <a:lvl9pPr marL="4663432" indent="-274320" algn="l" defTabSz="1097278" rtl="0" eaLnBrk="1" latinLnBrk="0" hangingPunct="1">
        <a:spcBef>
          <a:spcPct val="20000"/>
        </a:spcBef>
        <a:buFont typeface="Arial" pitchFamily="34" charset="0"/>
        <a:buChar char="•"/>
        <a:defRPr sz="2354" kern="1200">
          <a:solidFill>
            <a:schemeClr val="tx1"/>
          </a:solidFill>
          <a:latin typeface="+mn-lt"/>
          <a:ea typeface="+mn-ea"/>
          <a:cs typeface="+mn-cs"/>
        </a:defRPr>
      </a:lvl9pPr>
    </p:bodyStyle>
    <p:otherStyle>
      <a:defPPr>
        <a:defRPr lang="en-US"/>
      </a:defPPr>
      <a:lvl1pPr marL="0" algn="l" defTabSz="1097278" rtl="0" eaLnBrk="1" latinLnBrk="0" hangingPunct="1">
        <a:defRPr sz="2118" kern="1200">
          <a:solidFill>
            <a:schemeClr val="tx1"/>
          </a:solidFill>
          <a:latin typeface="+mn-lt"/>
          <a:ea typeface="+mn-ea"/>
          <a:cs typeface="+mn-cs"/>
        </a:defRPr>
      </a:lvl1pPr>
      <a:lvl2pPr marL="548638" algn="l" defTabSz="1097278" rtl="0" eaLnBrk="1" latinLnBrk="0" hangingPunct="1">
        <a:defRPr sz="2118" kern="1200">
          <a:solidFill>
            <a:schemeClr val="tx1"/>
          </a:solidFill>
          <a:latin typeface="+mn-lt"/>
          <a:ea typeface="+mn-ea"/>
          <a:cs typeface="+mn-cs"/>
        </a:defRPr>
      </a:lvl2pPr>
      <a:lvl3pPr marL="1097278" algn="l" defTabSz="1097278" rtl="0" eaLnBrk="1" latinLnBrk="0" hangingPunct="1">
        <a:defRPr sz="2118" kern="1200">
          <a:solidFill>
            <a:schemeClr val="tx1"/>
          </a:solidFill>
          <a:latin typeface="+mn-lt"/>
          <a:ea typeface="+mn-ea"/>
          <a:cs typeface="+mn-cs"/>
        </a:defRPr>
      </a:lvl3pPr>
      <a:lvl4pPr marL="1645917" algn="l" defTabSz="1097278" rtl="0" eaLnBrk="1" latinLnBrk="0" hangingPunct="1">
        <a:defRPr sz="2118" kern="1200">
          <a:solidFill>
            <a:schemeClr val="tx1"/>
          </a:solidFill>
          <a:latin typeface="+mn-lt"/>
          <a:ea typeface="+mn-ea"/>
          <a:cs typeface="+mn-cs"/>
        </a:defRPr>
      </a:lvl4pPr>
      <a:lvl5pPr marL="2194555" algn="l" defTabSz="1097278" rtl="0" eaLnBrk="1" latinLnBrk="0" hangingPunct="1">
        <a:defRPr sz="2118" kern="1200">
          <a:solidFill>
            <a:schemeClr val="tx1"/>
          </a:solidFill>
          <a:latin typeface="+mn-lt"/>
          <a:ea typeface="+mn-ea"/>
          <a:cs typeface="+mn-cs"/>
        </a:defRPr>
      </a:lvl5pPr>
      <a:lvl6pPr marL="2743195" algn="l" defTabSz="1097278" rtl="0" eaLnBrk="1" latinLnBrk="0" hangingPunct="1">
        <a:defRPr sz="2118" kern="1200">
          <a:solidFill>
            <a:schemeClr val="tx1"/>
          </a:solidFill>
          <a:latin typeface="+mn-lt"/>
          <a:ea typeface="+mn-ea"/>
          <a:cs typeface="+mn-cs"/>
        </a:defRPr>
      </a:lvl6pPr>
      <a:lvl7pPr marL="3291834" algn="l" defTabSz="1097278" rtl="0" eaLnBrk="1" latinLnBrk="0" hangingPunct="1">
        <a:defRPr sz="2118" kern="1200">
          <a:solidFill>
            <a:schemeClr val="tx1"/>
          </a:solidFill>
          <a:latin typeface="+mn-lt"/>
          <a:ea typeface="+mn-ea"/>
          <a:cs typeface="+mn-cs"/>
        </a:defRPr>
      </a:lvl7pPr>
      <a:lvl8pPr marL="3840472" algn="l" defTabSz="1097278" rtl="0" eaLnBrk="1" latinLnBrk="0" hangingPunct="1">
        <a:defRPr sz="2118" kern="1200">
          <a:solidFill>
            <a:schemeClr val="tx1"/>
          </a:solidFill>
          <a:latin typeface="+mn-lt"/>
          <a:ea typeface="+mn-ea"/>
          <a:cs typeface="+mn-cs"/>
        </a:defRPr>
      </a:lvl8pPr>
      <a:lvl9pPr marL="4389112" algn="l" defTabSz="1097278" rtl="0" eaLnBrk="1" latinLnBrk="0" hangingPunct="1">
        <a:defRPr sz="211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
          <p15:clr>
            <a:srgbClr val="5ACBF0"/>
          </p15:clr>
        </p15:guide>
        <p15:guide id="2" pos="204">
          <p15:clr>
            <a:srgbClr val="5ACBF0"/>
          </p15:clr>
        </p15:guide>
        <p15:guide id="3" pos="881">
          <p15:clr>
            <a:srgbClr val="5ACBF0"/>
          </p15:clr>
        </p15:guide>
        <p15:guide id="4" pos="1559">
          <p15:clr>
            <a:srgbClr val="5ACBF0"/>
          </p15:clr>
        </p15:guide>
        <p15:guide id="5" pos="2236">
          <p15:clr>
            <a:srgbClr val="5ACBF0"/>
          </p15:clr>
        </p15:guide>
        <p15:guide id="6" pos="2914">
          <p15:clr>
            <a:srgbClr val="5ACBF0"/>
          </p15:clr>
        </p15:guide>
        <p15:guide id="7" pos="3592">
          <p15:clr>
            <a:srgbClr val="5ACBF0"/>
          </p15:clr>
        </p15:guide>
        <p15:guide id="8" pos="4269">
          <p15:clr>
            <a:srgbClr val="5ACBF0"/>
          </p15:clr>
        </p15:guide>
        <p15:guide id="9" pos="4944">
          <p15:clr>
            <a:srgbClr val="5ACBF0"/>
          </p15:clr>
        </p15:guide>
        <p15:guide id="10" pos="5624">
          <p15:clr>
            <a:srgbClr val="5ACBF0"/>
          </p15:clr>
        </p15:guide>
        <p15:guide id="11" pos="6302">
          <p15:clr>
            <a:srgbClr val="5ACBF0"/>
          </p15:clr>
        </p15:guide>
        <p15:guide id="12" pos="6980">
          <p15:clr>
            <a:srgbClr val="5ACBF0"/>
          </p15:clr>
        </p15:guide>
        <p15:guide id="13" pos="7657">
          <p15:clr>
            <a:srgbClr val="5ACBF0"/>
          </p15:clr>
        </p15:guide>
        <p15:guide id="14" pos="8335">
          <p15:clr>
            <a:srgbClr val="5ACBF0"/>
          </p15:clr>
        </p15:guide>
        <p15:guide id="15" pos="9012">
          <p15:clr>
            <a:srgbClr val="5ACBF0"/>
          </p15:clr>
        </p15:guide>
        <p15:guide id="16" pos="339">
          <p15:clr>
            <a:srgbClr val="C35EA4"/>
          </p15:clr>
        </p15:guide>
        <p15:guide id="17" pos="8877">
          <p15:clr>
            <a:srgbClr val="C35EA4"/>
          </p15:clr>
        </p15:guide>
        <p15:guide id="18" orient="horz" pos="912">
          <p15:clr>
            <a:srgbClr val="5ACBF0"/>
          </p15:clr>
        </p15:guide>
        <p15:guide id="19" orient="horz" pos="1575">
          <p15:clr>
            <a:srgbClr val="5ACBF0"/>
          </p15:clr>
        </p15:guide>
        <p15:guide id="20" orient="horz" pos="2253">
          <p15:clr>
            <a:srgbClr val="5ACBF0"/>
          </p15:clr>
        </p15:guide>
        <p15:guide id="21" orient="horz" pos="2931">
          <p15:clr>
            <a:srgbClr val="5ACBF0"/>
          </p15:clr>
        </p15:guide>
        <p15:guide id="22" orient="horz" pos="3609">
          <p15:clr>
            <a:srgbClr val="5ACBF0"/>
          </p15:clr>
        </p15:guide>
        <p15:guide id="23" orient="horz" pos="4286">
          <p15:clr>
            <a:srgbClr val="5ACBF0"/>
          </p15:clr>
        </p15:guide>
        <p15:guide id="24" orient="horz" pos="4964">
          <p15:clr>
            <a:srgbClr val="5ACBF0"/>
          </p15:clr>
        </p15:guide>
        <p15:guide id="25" orient="horz" pos="355">
          <p15:clr>
            <a:srgbClr val="C35EA4"/>
          </p15:clr>
        </p15:guide>
        <p15:guide id="26" orient="horz" pos="4829">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nenailic@amazon.com"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0.xml"/><Relationship Id="rId5" Type="http://schemas.openxmlformats.org/officeDocument/2006/relationships/image" Target="../media/image41.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51.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spectrum.ieee.org/cars-that-think/transportation/advanced-cars/software-eating-car?fbclid=IwAR1y7nMs0QuDCmOmHE9fMKIq3lvnp35hPCrm4iYkjPq0vxRXK2H5TXkhx4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pectrum.ieee.org/cars-that-think/transportation/advanced-cars/software-eating-car" TargetMode="Externa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4D86F6-FC7F-4B9B-AB5B-84D9BFA0116D}"/>
              </a:ext>
            </a:extLst>
          </p:cNvPr>
          <p:cNvSpPr>
            <a:spLocks noGrp="1"/>
          </p:cNvSpPr>
          <p:nvPr>
            <p:ph type="body" sz="quarter" idx="10"/>
          </p:nvPr>
        </p:nvSpPr>
        <p:spPr>
          <a:xfrm>
            <a:off x="1181100" y="1718991"/>
            <a:ext cx="10151535" cy="3161653"/>
          </a:xfrm>
        </p:spPr>
        <p:txBody>
          <a:bodyPr>
            <a:normAutofit/>
          </a:bodyPr>
          <a:lstStyle/>
          <a:p>
            <a:r>
              <a:rPr lang="en-GB" sz="7200" dirty="0">
                <a:solidFill>
                  <a:srgbClr val="92D050"/>
                </a:solidFill>
              </a:rPr>
              <a:t>Containers &amp; Mesh EG</a:t>
            </a:r>
            <a:endParaRPr lang="en-GB" sz="1500" dirty="0">
              <a:solidFill>
                <a:srgbClr val="92D050"/>
              </a:solidFill>
            </a:endParaRPr>
          </a:p>
          <a:p>
            <a:br>
              <a:rPr lang="en-GB" sz="1200" dirty="0"/>
            </a:br>
            <a:r>
              <a:rPr lang="en-GB" sz="4400" dirty="0"/>
              <a:t>Cloud-Native Computing on Automotive Grade Linux</a:t>
            </a:r>
          </a:p>
          <a:p>
            <a:endParaRPr lang="en-US" sz="5760" dirty="0"/>
          </a:p>
        </p:txBody>
      </p:sp>
      <p:sp>
        <p:nvSpPr>
          <p:cNvPr id="5" name="TextBox 4">
            <a:extLst>
              <a:ext uri="{FF2B5EF4-FFF2-40B4-BE49-F238E27FC236}">
                <a16:creationId xmlns:a16="http://schemas.microsoft.com/office/drawing/2014/main" id="{0A14AA19-761D-1A43-A744-682A73E44370}"/>
              </a:ext>
            </a:extLst>
          </p:cNvPr>
          <p:cNvSpPr txBox="1"/>
          <p:nvPr/>
        </p:nvSpPr>
        <p:spPr>
          <a:xfrm>
            <a:off x="1260535" y="4739482"/>
            <a:ext cx="6265333" cy="1384995"/>
          </a:xfrm>
          <a:prstGeom prst="rect">
            <a:avLst/>
          </a:prstGeom>
          <a:noFill/>
        </p:spPr>
        <p:txBody>
          <a:bodyPr wrap="square" rtlCol="0">
            <a:spAutoFit/>
          </a:bodyPr>
          <a:lstStyle/>
          <a:p>
            <a:pPr algn="l"/>
            <a:r>
              <a:rPr lang="en-US" sz="2400" b="1" dirty="0" err="1">
                <a:solidFill>
                  <a:srgbClr val="92D050"/>
                </a:solidFill>
                <a:latin typeface="Amazon Ember" panose="020B0603020204020204" pitchFamily="34" charset="0"/>
                <a:ea typeface="Amazon Ember" panose="020B0603020204020204" pitchFamily="34" charset="0"/>
                <a:cs typeface="Amazon Ember" panose="020B0603020204020204" pitchFamily="34" charset="0"/>
              </a:rPr>
              <a:t>Nenad</a:t>
            </a:r>
            <a:r>
              <a:rPr lang="en-US" sz="2400" b="1" dirty="0">
                <a:solidFill>
                  <a:srgbClr val="92D050"/>
                </a:solidFill>
                <a:latin typeface="Amazon Ember" panose="020B0603020204020204" pitchFamily="34" charset="0"/>
                <a:ea typeface="Amazon Ember" panose="020B0603020204020204" pitchFamily="34" charset="0"/>
                <a:cs typeface="Amazon Ember" panose="020B0603020204020204" pitchFamily="34" charset="0"/>
              </a:rPr>
              <a:t> Ilic</a:t>
            </a:r>
          </a:p>
          <a:p>
            <a:pPr algn="l"/>
            <a:r>
              <a:rPr lang="en-US" sz="2000" dirty="0">
                <a:solidFill>
                  <a:schemeClr val="tx2"/>
                </a:solidFill>
                <a:latin typeface="Amazon Ember" panose="020B0603020204020204" pitchFamily="34" charset="0"/>
                <a:ea typeface="Amazon Ember" panose="020B0603020204020204" pitchFamily="34" charset="0"/>
                <a:cs typeface="Amazon Ember" panose="020B0603020204020204" pitchFamily="34" charset="0"/>
              </a:rPr>
              <a:t>Developer Advocate – AWS IoT</a:t>
            </a:r>
            <a:br>
              <a:rPr lang="en-US" sz="2000" dirty="0">
                <a:solidFill>
                  <a:schemeClr val="tx2"/>
                </a:solidFill>
                <a:latin typeface="Amazon Ember" panose="020B0603020204020204" pitchFamily="34" charset="0"/>
                <a:ea typeface="Amazon Ember" panose="020B0603020204020204" pitchFamily="34" charset="0"/>
                <a:cs typeface="Amazon Ember" panose="020B0603020204020204" pitchFamily="34" charset="0"/>
              </a:rPr>
            </a:br>
            <a:r>
              <a:rPr lang="en-US" sz="2000" dirty="0">
                <a:solidFill>
                  <a:schemeClr val="tx2"/>
                </a:solidFill>
                <a:latin typeface="Amazon Ember" panose="020B0603020204020204" pitchFamily="34" charset="0"/>
                <a:ea typeface="Amazon Ember" panose="020B0603020204020204" pitchFamily="34" charset="0"/>
                <a:cs typeface="Amazon Ember" panose="020B0603020204020204" pitchFamily="34" charset="0"/>
              </a:rPr>
              <a:t>Amazon Web Services</a:t>
            </a:r>
          </a:p>
          <a:p>
            <a:pPr algn="l"/>
            <a:r>
              <a:rPr lang="en-US" sz="2000" dirty="0">
                <a:solidFill>
                  <a:schemeClr val="accent1">
                    <a:lumMod val="60000"/>
                    <a:lumOff val="40000"/>
                  </a:schemeClr>
                </a:solidFill>
                <a:latin typeface="Amazon Ember" panose="020B0603020204020204" pitchFamily="34" charset="0"/>
                <a:ea typeface="Amazon Ember" panose="020B0603020204020204" pitchFamily="34" charset="0"/>
                <a:cs typeface="Amazon Ember" panose="020B0603020204020204" pitchFamily="34" charset="0"/>
                <a:hlinkClick r:id="rId3">
                  <a:extLst>
                    <a:ext uri="{A12FA001-AC4F-418D-AE19-62706E023703}">
                      <ahyp:hlinkClr xmlns:ahyp="http://schemas.microsoft.com/office/drawing/2018/hyperlinkcolor" val="tx"/>
                    </a:ext>
                  </a:extLst>
                </a:hlinkClick>
              </a:rPr>
              <a:t>nenailic@amazon.com</a:t>
            </a:r>
            <a:endParaRPr lang="en-US" sz="2000" dirty="0">
              <a:solidFill>
                <a:schemeClr val="accent1">
                  <a:lumMod val="60000"/>
                  <a:lumOff val="4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59585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3B8C-5F5D-B843-BC0B-1BD8A4E29D95}"/>
              </a:ext>
            </a:extLst>
          </p:cNvPr>
          <p:cNvSpPr>
            <a:spLocks noGrp="1"/>
          </p:cNvSpPr>
          <p:nvPr>
            <p:ph type="title"/>
          </p:nvPr>
        </p:nvSpPr>
        <p:spPr>
          <a:xfrm>
            <a:off x="557784" y="521828"/>
            <a:ext cx="13514832" cy="904122"/>
          </a:xfrm>
        </p:spPr>
        <p:txBody>
          <a:bodyPr/>
          <a:lstStyle/>
          <a:p>
            <a:pPr marL="457200" indent="-457200">
              <a:buFont typeface="Arial" panose="020B0604020202020204" pitchFamily="34" charset="0"/>
              <a:buChar char="•"/>
            </a:pPr>
            <a:r>
              <a:rPr lang="en-US" sz="4000" dirty="0"/>
              <a:t>Scope of the </a:t>
            </a:r>
            <a:r>
              <a:rPr lang="en-US" sz="4000" dirty="0">
                <a:solidFill>
                  <a:srgbClr val="A7DC7E"/>
                </a:solidFill>
              </a:rPr>
              <a:t>Containers &amp; Mesh Expert Group</a:t>
            </a:r>
          </a:p>
        </p:txBody>
      </p:sp>
      <p:sp>
        <p:nvSpPr>
          <p:cNvPr id="3" name="TextBox 2">
            <a:extLst>
              <a:ext uri="{FF2B5EF4-FFF2-40B4-BE49-F238E27FC236}">
                <a16:creationId xmlns:a16="http://schemas.microsoft.com/office/drawing/2014/main" id="{3D125DF4-1D2C-DD44-8E17-27ACCAD99DC6}"/>
              </a:ext>
            </a:extLst>
          </p:cNvPr>
          <p:cNvSpPr txBox="1"/>
          <p:nvPr/>
        </p:nvSpPr>
        <p:spPr>
          <a:xfrm>
            <a:off x="1111024" y="1852642"/>
            <a:ext cx="11096787" cy="4524315"/>
          </a:xfrm>
          <a:prstGeom prst="rect">
            <a:avLst/>
          </a:prstGeom>
          <a:noFill/>
        </p:spPr>
        <p:txBody>
          <a:bodyPr wrap="square" rtlCol="0">
            <a:spAutoFit/>
          </a:bodyPr>
          <a:lstStyle/>
          <a:p>
            <a:r>
              <a:rPr lang="en-US" sz="2400" dirty="0">
                <a:solidFill>
                  <a:schemeClr val="tx2"/>
                </a:solidFill>
              </a:rPr>
              <a:t>Container orchestration across single or multiple nodes inside and outside the vehicle</a:t>
            </a:r>
            <a:endParaRPr lang="en-US" sz="2400" dirty="0">
              <a:solidFill>
                <a:schemeClr val="tx2"/>
              </a:solidFill>
              <a:latin typeface="Amazon Ember" panose="020B0603020204020204" pitchFamily="34" charset="0"/>
              <a:ea typeface="Amazon Ember" panose="020B0603020204020204" pitchFamily="34" charset="0"/>
              <a:cs typeface="Amazon Ember" panose="020B0603020204020204" pitchFamily="34" charset="0"/>
            </a:endParaRPr>
          </a:p>
          <a:p>
            <a:pPr algn="l"/>
            <a:endParaRPr lang="en-US" sz="24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2400" dirty="0">
                <a:latin typeface="Amazon Ember" panose="020B0603020204020204" pitchFamily="34" charset="0"/>
                <a:ea typeface="Amazon Ember" panose="020B0603020204020204" pitchFamily="34" charset="0"/>
                <a:cs typeface="Amazon Ember" panose="020B0603020204020204" pitchFamily="34" charset="0"/>
              </a:rPr>
              <a:t>Application management: service deployment and update over-the-air</a:t>
            </a:r>
          </a:p>
          <a:p>
            <a:pPr algn="l"/>
            <a:endParaRPr lang="en-US" sz="24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2400" dirty="0">
                <a:latin typeface="Amazon Ember" panose="020B0603020204020204" pitchFamily="34" charset="0"/>
                <a:ea typeface="Amazon Ember" panose="020B0603020204020204" pitchFamily="34" charset="0"/>
                <a:cs typeface="Amazon Ember" panose="020B0603020204020204" pitchFamily="34" charset="0"/>
              </a:rPr>
              <a:t>Application layer networking (</a:t>
            </a:r>
            <a:r>
              <a:rPr lang="en-US" sz="2400" dirty="0" err="1">
                <a:latin typeface="Amazon Ember" panose="020B0603020204020204" pitchFamily="34" charset="0"/>
                <a:ea typeface="Amazon Ember" panose="020B0603020204020204" pitchFamily="34" charset="0"/>
                <a:cs typeface="Amazon Ember" panose="020B0603020204020204" pitchFamily="34" charset="0"/>
              </a:rPr>
              <a:t>eg</a:t>
            </a:r>
            <a:r>
              <a:rPr lang="en-US" sz="2400" dirty="0">
                <a:latin typeface="Amazon Ember" panose="020B0603020204020204" pitchFamily="34" charset="0"/>
                <a:ea typeface="Amazon Ember" panose="020B0603020204020204" pitchFamily="34" charset="0"/>
                <a:cs typeface="Amazon Ember" panose="020B0603020204020204" pitchFamily="34" charset="0"/>
              </a:rPr>
              <a:t> service mesh) for container-based microservices</a:t>
            </a:r>
          </a:p>
          <a:p>
            <a:pPr algn="l"/>
            <a:endParaRPr lang="en-US" sz="24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2400" dirty="0">
                <a:latin typeface="Amazon Ember" panose="020B0603020204020204" pitchFamily="34" charset="0"/>
                <a:ea typeface="Amazon Ember" panose="020B0603020204020204" pitchFamily="34" charset="0"/>
                <a:cs typeface="Amazon Ember" panose="020B0603020204020204" pitchFamily="34" charset="0"/>
              </a:rPr>
              <a:t>Collaborate closely with Virtualization EG, including bringing AGL to AWS EC2</a:t>
            </a:r>
            <a:endParaRPr lang="en-US" sz="2400" dirty="0">
              <a:solidFill>
                <a:srgbClr val="A7DC7E"/>
              </a:solidFill>
              <a:latin typeface="Amazon Ember" panose="020B0603020204020204" pitchFamily="34" charset="0"/>
              <a:ea typeface="Amazon Ember" panose="020B0603020204020204" pitchFamily="34" charset="0"/>
              <a:cs typeface="Amazon Ember" panose="020B0603020204020204" pitchFamily="34" charset="0"/>
            </a:endParaRPr>
          </a:p>
          <a:p>
            <a:pPr algn="l"/>
            <a:endParaRPr lang="en-US" sz="24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2400" dirty="0">
                <a:latin typeface="Amazon Ember" panose="020B0603020204020204" pitchFamily="34" charset="0"/>
                <a:ea typeface="Amazon Ember" panose="020B0603020204020204" pitchFamily="34" charset="0"/>
                <a:cs typeface="Amazon Ember" panose="020B0603020204020204" pitchFamily="34" charset="0"/>
              </a:rPr>
              <a:t>Initial efforts ISO26262 QM only, for mixed-critically need to run containers on hypervisor</a:t>
            </a:r>
          </a:p>
        </p:txBody>
      </p:sp>
    </p:spTree>
    <p:extLst>
      <p:ext uri="{BB962C8B-B14F-4D97-AF65-F5344CB8AC3E}">
        <p14:creationId xmlns:p14="http://schemas.microsoft.com/office/powerpoint/2010/main" val="315037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DDDE14FF-6F76-764F-9C48-61E9211483DB}"/>
              </a:ext>
            </a:extLst>
          </p:cNvPr>
          <p:cNvGrpSpPr/>
          <p:nvPr/>
        </p:nvGrpSpPr>
        <p:grpSpPr>
          <a:xfrm>
            <a:off x="3317950" y="1003600"/>
            <a:ext cx="11021354" cy="6397205"/>
            <a:chOff x="1724098" y="884971"/>
            <a:chExt cx="9184462" cy="5331004"/>
          </a:xfrm>
        </p:grpSpPr>
        <p:sp>
          <p:nvSpPr>
            <p:cNvPr id="12" name="Rectangle 11">
              <a:extLst>
                <a:ext uri="{FF2B5EF4-FFF2-40B4-BE49-F238E27FC236}">
                  <a16:creationId xmlns:a16="http://schemas.microsoft.com/office/drawing/2014/main" id="{58A2F671-3002-004B-9C8B-C09B2655BF88}"/>
                </a:ext>
              </a:extLst>
            </p:cNvPr>
            <p:cNvSpPr/>
            <p:nvPr/>
          </p:nvSpPr>
          <p:spPr>
            <a:xfrm rot="5400000">
              <a:off x="5598322" y="-1226663"/>
              <a:ext cx="2019819" cy="68795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sp>
          <p:nvSpPr>
            <p:cNvPr id="13" name="Rectangle 12">
              <a:extLst>
                <a:ext uri="{FF2B5EF4-FFF2-40B4-BE49-F238E27FC236}">
                  <a16:creationId xmlns:a16="http://schemas.microsoft.com/office/drawing/2014/main" id="{F1FA8BC4-0C1A-F648-A56A-33CFBA0CBBAF}"/>
                </a:ext>
              </a:extLst>
            </p:cNvPr>
            <p:cNvSpPr/>
            <p:nvPr/>
          </p:nvSpPr>
          <p:spPr>
            <a:xfrm rot="5400000">
              <a:off x="4915385" y="742283"/>
              <a:ext cx="2360289" cy="79489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sp>
          <p:nvSpPr>
            <p:cNvPr id="14" name="Rectangle 13">
              <a:extLst>
                <a:ext uri="{FF2B5EF4-FFF2-40B4-BE49-F238E27FC236}">
                  <a16:creationId xmlns:a16="http://schemas.microsoft.com/office/drawing/2014/main" id="{863B04B3-203B-4441-A1A7-06708F7D79C8}"/>
                </a:ext>
              </a:extLst>
            </p:cNvPr>
            <p:cNvSpPr/>
            <p:nvPr/>
          </p:nvSpPr>
          <p:spPr>
            <a:xfrm>
              <a:off x="4082946" y="1501895"/>
              <a:ext cx="4243931" cy="14390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 name="TextBox 6">
              <a:extLst>
                <a:ext uri="{FF2B5EF4-FFF2-40B4-BE49-F238E27FC236}">
                  <a16:creationId xmlns:a16="http://schemas.microsoft.com/office/drawing/2014/main" id="{E76E8F04-877E-BD45-8CD1-9FAA453B8E31}"/>
                </a:ext>
              </a:extLst>
            </p:cNvPr>
            <p:cNvSpPr txBox="1"/>
            <p:nvPr/>
          </p:nvSpPr>
          <p:spPr>
            <a:xfrm>
              <a:off x="4952186" y="1564697"/>
              <a:ext cx="2653164" cy="292387"/>
            </a:xfrm>
            <a:prstGeom prst="rect">
              <a:avLst/>
            </a:prstGeom>
            <a:noFill/>
          </p:spPr>
          <p:txBody>
            <a:bodyPr wrap="square" lIns="0" rIns="0" rtlCol="0">
              <a:spAutoFit/>
            </a:bodyPr>
            <a:lstStyle/>
            <a:p>
              <a:pPr algn="l"/>
              <a:r>
                <a:rPr lang="en-US" sz="1680" b="1" dirty="0">
                  <a:solidFill>
                    <a:schemeClr val="accent1"/>
                  </a:solidFill>
                </a:rPr>
                <a:t>Build Server – Graviton EC2</a:t>
              </a:r>
            </a:p>
          </p:txBody>
        </p:sp>
        <p:sp>
          <p:nvSpPr>
            <p:cNvPr id="9" name="TextBox 8">
              <a:extLst>
                <a:ext uri="{FF2B5EF4-FFF2-40B4-BE49-F238E27FC236}">
                  <a16:creationId xmlns:a16="http://schemas.microsoft.com/office/drawing/2014/main" id="{95A8F0DC-1821-7E45-868D-96675867A47B}"/>
                </a:ext>
              </a:extLst>
            </p:cNvPr>
            <p:cNvSpPr txBox="1"/>
            <p:nvPr/>
          </p:nvSpPr>
          <p:spPr>
            <a:xfrm>
              <a:off x="5028126" y="1873545"/>
              <a:ext cx="3385603" cy="1000274"/>
            </a:xfrm>
            <a:prstGeom prst="rect">
              <a:avLst/>
            </a:prstGeom>
            <a:noFill/>
          </p:spPr>
          <p:txBody>
            <a:bodyPr wrap="square" lIns="0" rIns="0" rtlCol="0">
              <a:spAutoFit/>
            </a:bodyPr>
            <a:lstStyle/>
            <a:p>
              <a:pPr marL="205740" indent="-205740">
                <a:buFontTx/>
                <a:buChar char="-"/>
              </a:pPr>
              <a:r>
                <a:rPr lang="en-US" sz="1440" dirty="0"/>
                <a:t>Build AGL for cloud target machine</a:t>
              </a:r>
            </a:p>
            <a:p>
              <a:pPr marL="205740" indent="-205740">
                <a:buFontTx/>
                <a:buChar char="-"/>
              </a:pPr>
              <a:r>
                <a:rPr lang="en-US" sz="1440" dirty="0"/>
                <a:t>Write image to Elastic File Service (EFS - network store)</a:t>
              </a:r>
            </a:p>
            <a:p>
              <a:pPr marL="205740" indent="-205740">
                <a:buFontTx/>
                <a:buChar char="-"/>
              </a:pPr>
              <a:r>
                <a:rPr lang="en-US" sz="1440" dirty="0"/>
                <a:t>Create Amazon Machine Image (AMI) from EFS volume and share</a:t>
              </a:r>
            </a:p>
          </p:txBody>
        </p:sp>
        <p:pic>
          <p:nvPicPr>
            <p:cNvPr id="19" name="Graphic 6">
              <a:extLst>
                <a:ext uri="{FF2B5EF4-FFF2-40B4-BE49-F238E27FC236}">
                  <a16:creationId xmlns:a16="http://schemas.microsoft.com/office/drawing/2014/main" id="{1DD7631D-34AD-2C4D-9E5A-CB52E0BB0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821" y="1150434"/>
              <a:ext cx="519297" cy="5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9">
              <a:extLst>
                <a:ext uri="{FF2B5EF4-FFF2-40B4-BE49-F238E27FC236}">
                  <a16:creationId xmlns:a16="http://schemas.microsoft.com/office/drawing/2014/main" id="{CAB16A2A-67A6-7C44-91DF-F2BC9727EBB2}"/>
                </a:ext>
              </a:extLst>
            </p:cNvPr>
            <p:cNvSpPr txBox="1">
              <a:spLocks noChangeArrowheads="1"/>
            </p:cNvSpPr>
            <p:nvPr/>
          </p:nvSpPr>
          <p:spPr bwMode="auto">
            <a:xfrm>
              <a:off x="2497724" y="1670901"/>
              <a:ext cx="15286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en-US" altLang="en-US" sz="1440" dirty="0">
                  <a:latin typeface="Arial" panose="020B0604020202020204" pitchFamily="34" charset="0"/>
                  <a:ea typeface="Amazon Ember" panose="020B0603020204020204" pitchFamily="34" charset="0"/>
                  <a:cs typeface="Arial" panose="020B0604020202020204" pitchFamily="34" charset="0"/>
                </a:rPr>
                <a:t>AWS CodePipeline</a:t>
              </a:r>
            </a:p>
          </p:txBody>
        </p:sp>
        <p:grpSp>
          <p:nvGrpSpPr>
            <p:cNvPr id="24" name="Group 23">
              <a:extLst>
                <a:ext uri="{FF2B5EF4-FFF2-40B4-BE49-F238E27FC236}">
                  <a16:creationId xmlns:a16="http://schemas.microsoft.com/office/drawing/2014/main" id="{C6BE4B45-11EA-504A-A93F-CFDF08959EAD}"/>
                </a:ext>
              </a:extLst>
            </p:cNvPr>
            <p:cNvGrpSpPr/>
            <p:nvPr/>
          </p:nvGrpSpPr>
          <p:grpSpPr>
            <a:xfrm>
              <a:off x="4092028" y="1501895"/>
              <a:ext cx="696749" cy="527859"/>
              <a:chOff x="8156564" y="4194195"/>
              <a:chExt cx="1314477" cy="995852"/>
            </a:xfrm>
          </p:grpSpPr>
          <p:sp>
            <p:nvSpPr>
              <p:cNvPr id="23" name="Rectangle 22">
                <a:extLst>
                  <a:ext uri="{FF2B5EF4-FFF2-40B4-BE49-F238E27FC236}">
                    <a16:creationId xmlns:a16="http://schemas.microsoft.com/office/drawing/2014/main" id="{BC93DF9A-40B3-F245-B218-4BC009DF25FC}"/>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21" name="Picture 20">
                <a:extLst>
                  <a:ext uri="{FF2B5EF4-FFF2-40B4-BE49-F238E27FC236}">
                    <a16:creationId xmlns:a16="http://schemas.microsoft.com/office/drawing/2014/main" id="{32D42B28-0326-A042-8DA7-05EDD3A3E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36" name="Rectangle 35">
              <a:extLst>
                <a:ext uri="{FF2B5EF4-FFF2-40B4-BE49-F238E27FC236}">
                  <a16:creationId xmlns:a16="http://schemas.microsoft.com/office/drawing/2014/main" id="{FCA2EFE7-1537-4A4A-A875-0F5C52B5CEC6}"/>
                </a:ext>
              </a:extLst>
            </p:cNvPr>
            <p:cNvSpPr/>
            <p:nvPr/>
          </p:nvSpPr>
          <p:spPr>
            <a:xfrm>
              <a:off x="2351788" y="554514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37" name="TextBox 36">
              <a:extLst>
                <a:ext uri="{FF2B5EF4-FFF2-40B4-BE49-F238E27FC236}">
                  <a16:creationId xmlns:a16="http://schemas.microsoft.com/office/drawing/2014/main" id="{B4787FD6-8015-1241-8B66-ABF2FF66D823}"/>
                </a:ext>
              </a:extLst>
            </p:cNvPr>
            <p:cNvSpPr txBox="1"/>
            <p:nvPr/>
          </p:nvSpPr>
          <p:spPr>
            <a:xfrm>
              <a:off x="2636007" y="5518310"/>
              <a:ext cx="3385603" cy="261610"/>
            </a:xfrm>
            <a:prstGeom prst="rect">
              <a:avLst/>
            </a:prstGeom>
            <a:noFill/>
          </p:spPr>
          <p:txBody>
            <a:bodyPr wrap="square" lIns="0" rIns="0" rtlCol="0">
              <a:spAutoFit/>
            </a:bodyPr>
            <a:lstStyle/>
            <a:p>
              <a:pPr marL="205740" indent="-205740">
                <a:buFontTx/>
                <a:buChar char="-"/>
              </a:pPr>
              <a:r>
                <a:rPr lang="en-US" sz="1440" dirty="0"/>
                <a:t>Containerized Test app</a:t>
              </a:r>
            </a:p>
          </p:txBody>
        </p:sp>
        <p:sp>
          <p:nvSpPr>
            <p:cNvPr id="38" name="Rectangle 37">
              <a:extLst>
                <a:ext uri="{FF2B5EF4-FFF2-40B4-BE49-F238E27FC236}">
                  <a16:creationId xmlns:a16="http://schemas.microsoft.com/office/drawing/2014/main" id="{EA258F05-AA40-524E-95B3-58FA274E57BF}"/>
                </a:ext>
              </a:extLst>
            </p:cNvPr>
            <p:cNvSpPr/>
            <p:nvPr/>
          </p:nvSpPr>
          <p:spPr>
            <a:xfrm>
              <a:off x="1724098" y="884971"/>
              <a:ext cx="8742864" cy="53310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39" name="TextBox 38">
              <a:extLst>
                <a:ext uri="{FF2B5EF4-FFF2-40B4-BE49-F238E27FC236}">
                  <a16:creationId xmlns:a16="http://schemas.microsoft.com/office/drawing/2014/main" id="{B81F95FD-C2A7-6647-B9B8-24533C4F0D56}"/>
                </a:ext>
              </a:extLst>
            </p:cNvPr>
            <p:cNvSpPr txBox="1"/>
            <p:nvPr/>
          </p:nvSpPr>
          <p:spPr>
            <a:xfrm>
              <a:off x="1817952" y="966441"/>
              <a:ext cx="744910" cy="507832"/>
            </a:xfrm>
            <a:prstGeom prst="rect">
              <a:avLst/>
            </a:prstGeom>
            <a:noFill/>
          </p:spPr>
          <p:txBody>
            <a:bodyPr wrap="square" lIns="0" rIns="0" rtlCol="0">
              <a:spAutoFit/>
            </a:bodyPr>
            <a:lstStyle/>
            <a:p>
              <a:pPr algn="l"/>
              <a:r>
                <a:rPr lang="en-US" sz="1680" dirty="0">
                  <a:solidFill>
                    <a:schemeClr val="accent3"/>
                  </a:solidFill>
                </a:rPr>
                <a:t>AWS Cloud</a:t>
              </a:r>
            </a:p>
          </p:txBody>
        </p:sp>
        <p:sp>
          <p:nvSpPr>
            <p:cNvPr id="40" name="Right Arrow 39">
              <a:extLst>
                <a:ext uri="{FF2B5EF4-FFF2-40B4-BE49-F238E27FC236}">
                  <a16:creationId xmlns:a16="http://schemas.microsoft.com/office/drawing/2014/main" id="{964035E5-F5FD-A24C-A211-140568836B4F}"/>
                </a:ext>
              </a:extLst>
            </p:cNvPr>
            <p:cNvSpPr/>
            <p:nvPr/>
          </p:nvSpPr>
          <p:spPr>
            <a:xfrm>
              <a:off x="8201669" y="2093376"/>
              <a:ext cx="576000" cy="288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sp>
          <p:nvSpPr>
            <p:cNvPr id="41" name="Rectangle 40">
              <a:extLst>
                <a:ext uri="{FF2B5EF4-FFF2-40B4-BE49-F238E27FC236}">
                  <a16:creationId xmlns:a16="http://schemas.microsoft.com/office/drawing/2014/main" id="{A3BBBFB7-D5D7-EB4B-BDFD-6A73B8D978CF}"/>
                </a:ext>
              </a:extLst>
            </p:cNvPr>
            <p:cNvSpPr/>
            <p:nvPr/>
          </p:nvSpPr>
          <p:spPr>
            <a:xfrm>
              <a:off x="8930905" y="1910949"/>
              <a:ext cx="620908" cy="620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pic>
          <p:nvPicPr>
            <p:cNvPr id="42" name="Graphic 41">
              <a:extLst>
                <a:ext uri="{FF2B5EF4-FFF2-40B4-BE49-F238E27FC236}">
                  <a16:creationId xmlns:a16="http://schemas.microsoft.com/office/drawing/2014/main" id="{DB7FAAF5-FE07-C04C-B3C3-C1D9F8D370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5687" y="2022394"/>
              <a:ext cx="432722" cy="432722"/>
            </a:xfrm>
            <a:prstGeom prst="rect">
              <a:avLst/>
            </a:prstGeom>
          </p:spPr>
        </p:pic>
        <p:sp>
          <p:nvSpPr>
            <p:cNvPr id="43" name="TextBox 42">
              <a:extLst>
                <a:ext uri="{FF2B5EF4-FFF2-40B4-BE49-F238E27FC236}">
                  <a16:creationId xmlns:a16="http://schemas.microsoft.com/office/drawing/2014/main" id="{9B19782E-BB9E-9842-9A4E-42AE870B7501}"/>
                </a:ext>
              </a:extLst>
            </p:cNvPr>
            <p:cNvSpPr txBox="1"/>
            <p:nvPr/>
          </p:nvSpPr>
          <p:spPr>
            <a:xfrm>
              <a:off x="8737611" y="2566561"/>
              <a:ext cx="2170949" cy="261610"/>
            </a:xfrm>
            <a:prstGeom prst="rect">
              <a:avLst/>
            </a:prstGeom>
            <a:noFill/>
          </p:spPr>
          <p:txBody>
            <a:bodyPr wrap="square" lIns="0" rIns="0" rtlCol="0">
              <a:spAutoFit/>
            </a:bodyPr>
            <a:lstStyle/>
            <a:p>
              <a:pPr algn="l"/>
              <a:r>
                <a:rPr lang="en-US" sz="1440" dirty="0"/>
                <a:t>EC2 Public AMI</a:t>
              </a:r>
            </a:p>
          </p:txBody>
        </p:sp>
        <p:sp>
          <p:nvSpPr>
            <p:cNvPr id="65" name="Right Arrow 64">
              <a:extLst>
                <a:ext uri="{FF2B5EF4-FFF2-40B4-BE49-F238E27FC236}">
                  <a16:creationId xmlns:a16="http://schemas.microsoft.com/office/drawing/2014/main" id="{20AABF9E-C225-B749-920B-7FDC7B3228BC}"/>
                </a:ext>
              </a:extLst>
            </p:cNvPr>
            <p:cNvSpPr/>
            <p:nvPr/>
          </p:nvSpPr>
          <p:spPr>
            <a:xfrm rot="5400000">
              <a:off x="8774702" y="3264674"/>
              <a:ext cx="759858" cy="288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67" name="Group 66">
              <a:extLst>
                <a:ext uri="{FF2B5EF4-FFF2-40B4-BE49-F238E27FC236}">
                  <a16:creationId xmlns:a16="http://schemas.microsoft.com/office/drawing/2014/main" id="{99BD34AE-8584-5F47-A492-A92DA301854A}"/>
                </a:ext>
              </a:extLst>
            </p:cNvPr>
            <p:cNvGrpSpPr/>
            <p:nvPr/>
          </p:nvGrpSpPr>
          <p:grpSpPr>
            <a:xfrm>
              <a:off x="2497724" y="3718722"/>
              <a:ext cx="1793908" cy="1362231"/>
              <a:chOff x="6771921" y="4384302"/>
              <a:chExt cx="1793908" cy="1362231"/>
            </a:xfrm>
          </p:grpSpPr>
          <p:sp>
            <p:nvSpPr>
              <p:cNvPr id="66" name="Rectangle 65">
                <a:extLst>
                  <a:ext uri="{FF2B5EF4-FFF2-40B4-BE49-F238E27FC236}">
                    <a16:creationId xmlns:a16="http://schemas.microsoft.com/office/drawing/2014/main" id="{38F64A75-6873-DC4F-A691-B5BF443C23EA}"/>
                  </a:ext>
                </a:extLst>
              </p:cNvPr>
              <p:cNvSpPr/>
              <p:nvPr/>
            </p:nvSpPr>
            <p:spPr>
              <a:xfrm>
                <a:off x="6771921" y="4384302"/>
                <a:ext cx="1793908" cy="1362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55" name="Group 54">
                <a:extLst>
                  <a:ext uri="{FF2B5EF4-FFF2-40B4-BE49-F238E27FC236}">
                    <a16:creationId xmlns:a16="http://schemas.microsoft.com/office/drawing/2014/main" id="{27A3C967-7A33-A44F-8990-6FD0604EC669}"/>
                  </a:ext>
                </a:extLst>
              </p:cNvPr>
              <p:cNvGrpSpPr/>
              <p:nvPr/>
            </p:nvGrpSpPr>
            <p:grpSpPr>
              <a:xfrm>
                <a:off x="6785901" y="4412547"/>
                <a:ext cx="1765947" cy="1276889"/>
                <a:chOff x="1084257" y="3762039"/>
                <a:chExt cx="1765947" cy="1276889"/>
              </a:xfrm>
            </p:grpSpPr>
            <p:sp>
              <p:nvSpPr>
                <p:cNvPr id="57" name="TextBox 56">
                  <a:extLst>
                    <a:ext uri="{FF2B5EF4-FFF2-40B4-BE49-F238E27FC236}">
                      <a16:creationId xmlns:a16="http://schemas.microsoft.com/office/drawing/2014/main" id="{340333DE-C433-5044-AB67-5000D8B3B36F}"/>
                    </a:ext>
                  </a:extLst>
                </p:cNvPr>
                <p:cNvSpPr txBox="1"/>
                <p:nvPr/>
              </p:nvSpPr>
              <p:spPr>
                <a:xfrm>
                  <a:off x="1221565" y="4199677"/>
                  <a:ext cx="1441692" cy="292387"/>
                </a:xfrm>
                <a:prstGeom prst="rect">
                  <a:avLst/>
                </a:prstGeom>
                <a:noFill/>
              </p:spPr>
              <p:txBody>
                <a:bodyPr wrap="square" lIns="0" rIns="0" rtlCol="0">
                  <a:spAutoFit/>
                </a:bodyPr>
                <a:lstStyle/>
                <a:p>
                  <a:pPr algn="l"/>
                  <a:r>
                    <a:rPr lang="en-US" sz="1680" b="1" dirty="0">
                      <a:solidFill>
                        <a:schemeClr val="accent1"/>
                      </a:solidFill>
                    </a:rPr>
                    <a:t>Cloud AGL </a:t>
                  </a:r>
                  <a:r>
                    <a:rPr lang="en-US" sz="1680" b="1" dirty="0" err="1">
                      <a:solidFill>
                        <a:schemeClr val="accent1"/>
                      </a:solidFill>
                    </a:rPr>
                    <a:t>vECU</a:t>
                  </a:r>
                  <a:endParaRPr lang="en-US" sz="1680" b="1" dirty="0">
                    <a:solidFill>
                      <a:schemeClr val="accent1"/>
                    </a:solidFill>
                  </a:endParaRPr>
                </a:p>
              </p:txBody>
            </p:sp>
            <p:grpSp>
              <p:nvGrpSpPr>
                <p:cNvPr id="58" name="Group 57">
                  <a:extLst>
                    <a:ext uri="{FF2B5EF4-FFF2-40B4-BE49-F238E27FC236}">
                      <a16:creationId xmlns:a16="http://schemas.microsoft.com/office/drawing/2014/main" id="{90DC13C6-B606-594F-BEA4-4D58DBF85955}"/>
                    </a:ext>
                  </a:extLst>
                </p:cNvPr>
                <p:cNvGrpSpPr/>
                <p:nvPr/>
              </p:nvGrpSpPr>
              <p:grpSpPr>
                <a:xfrm>
                  <a:off x="1084258" y="3762039"/>
                  <a:ext cx="450715" cy="341463"/>
                  <a:chOff x="8156564" y="4194195"/>
                  <a:chExt cx="1314477" cy="995852"/>
                </a:xfrm>
              </p:grpSpPr>
              <p:sp>
                <p:nvSpPr>
                  <p:cNvPr id="63" name="Rectangle 62">
                    <a:extLst>
                      <a:ext uri="{FF2B5EF4-FFF2-40B4-BE49-F238E27FC236}">
                        <a16:creationId xmlns:a16="http://schemas.microsoft.com/office/drawing/2014/main" id="{419285AF-7A89-AA49-8D02-4A68DA9CDCEF}"/>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64" name="Picture 63">
                    <a:extLst>
                      <a:ext uri="{FF2B5EF4-FFF2-40B4-BE49-F238E27FC236}">
                        <a16:creationId xmlns:a16="http://schemas.microsoft.com/office/drawing/2014/main" id="{DEE1E65F-EC77-024C-BA05-71DD3EF69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59" name="Rectangle 58">
                  <a:extLst>
                    <a:ext uri="{FF2B5EF4-FFF2-40B4-BE49-F238E27FC236}">
                      <a16:creationId xmlns:a16="http://schemas.microsoft.com/office/drawing/2014/main" id="{3132FD14-2165-C84C-A5BE-3FD5A2A49F51}"/>
                    </a:ext>
                  </a:extLst>
                </p:cNvPr>
                <p:cNvSpPr/>
                <p:nvPr/>
              </p:nvSpPr>
              <p:spPr>
                <a:xfrm>
                  <a:off x="1256197"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60" name="Rectangle 59">
                  <a:extLst>
                    <a:ext uri="{FF2B5EF4-FFF2-40B4-BE49-F238E27FC236}">
                      <a16:creationId xmlns:a16="http://schemas.microsoft.com/office/drawing/2014/main" id="{9F44B540-F92E-684F-8DA9-559E6D0E6ADB}"/>
                    </a:ext>
                  </a:extLst>
                </p:cNvPr>
                <p:cNvSpPr/>
                <p:nvPr/>
              </p:nvSpPr>
              <p:spPr>
                <a:xfrm>
                  <a:off x="1641729" y="4665615"/>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61" name="Rectangle 60">
                  <a:extLst>
                    <a:ext uri="{FF2B5EF4-FFF2-40B4-BE49-F238E27FC236}">
                      <a16:creationId xmlns:a16="http://schemas.microsoft.com/office/drawing/2014/main" id="{5113466B-51E6-A240-B61C-E0899BC0DD3D}"/>
                    </a:ext>
                  </a:extLst>
                </p:cNvPr>
                <p:cNvSpPr/>
                <p:nvPr/>
              </p:nvSpPr>
              <p:spPr>
                <a:xfrm>
                  <a:off x="2047050"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62" name="Rectangle 61">
                  <a:extLst>
                    <a:ext uri="{FF2B5EF4-FFF2-40B4-BE49-F238E27FC236}">
                      <a16:creationId xmlns:a16="http://schemas.microsoft.com/office/drawing/2014/main" id="{AB5BC4BB-7685-174C-B7CC-1349A0EAFFDC}"/>
                    </a:ext>
                  </a:extLst>
                </p:cNvPr>
                <p:cNvSpPr/>
                <p:nvPr/>
              </p:nvSpPr>
              <p:spPr>
                <a:xfrm>
                  <a:off x="2449941"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56" name="Rectangle 55">
                  <a:extLst>
                    <a:ext uri="{FF2B5EF4-FFF2-40B4-BE49-F238E27FC236}">
                      <a16:creationId xmlns:a16="http://schemas.microsoft.com/office/drawing/2014/main" id="{986998D5-DBE3-6E43-8C61-73C6FE4575A3}"/>
                    </a:ext>
                  </a:extLst>
                </p:cNvPr>
                <p:cNvSpPr/>
                <p:nvPr/>
              </p:nvSpPr>
              <p:spPr>
                <a:xfrm>
                  <a:off x="1084257" y="3762039"/>
                  <a:ext cx="1765947" cy="12768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grpSp>
          <p:nvGrpSpPr>
            <p:cNvPr id="68" name="Group 67">
              <a:extLst>
                <a:ext uri="{FF2B5EF4-FFF2-40B4-BE49-F238E27FC236}">
                  <a16:creationId xmlns:a16="http://schemas.microsoft.com/office/drawing/2014/main" id="{E242D88A-EB7A-AC42-9517-5296AE4F5B9A}"/>
                </a:ext>
              </a:extLst>
            </p:cNvPr>
            <p:cNvGrpSpPr/>
            <p:nvPr/>
          </p:nvGrpSpPr>
          <p:grpSpPr>
            <a:xfrm>
              <a:off x="3586351" y="3893365"/>
              <a:ext cx="1793908" cy="1362231"/>
              <a:chOff x="6771921" y="4384302"/>
              <a:chExt cx="1793908" cy="1362231"/>
            </a:xfrm>
          </p:grpSpPr>
          <p:sp>
            <p:nvSpPr>
              <p:cNvPr id="69" name="Rectangle 68">
                <a:extLst>
                  <a:ext uri="{FF2B5EF4-FFF2-40B4-BE49-F238E27FC236}">
                    <a16:creationId xmlns:a16="http://schemas.microsoft.com/office/drawing/2014/main" id="{00D1880A-E2BF-7B44-B8A3-C0EB29C44909}"/>
                  </a:ext>
                </a:extLst>
              </p:cNvPr>
              <p:cNvSpPr/>
              <p:nvPr/>
            </p:nvSpPr>
            <p:spPr>
              <a:xfrm>
                <a:off x="6771921" y="4384302"/>
                <a:ext cx="1793908" cy="1362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70" name="Group 69">
                <a:extLst>
                  <a:ext uri="{FF2B5EF4-FFF2-40B4-BE49-F238E27FC236}">
                    <a16:creationId xmlns:a16="http://schemas.microsoft.com/office/drawing/2014/main" id="{9C7E0E89-D81B-2D44-9523-E50FD784E5A8}"/>
                  </a:ext>
                </a:extLst>
              </p:cNvPr>
              <p:cNvGrpSpPr/>
              <p:nvPr/>
            </p:nvGrpSpPr>
            <p:grpSpPr>
              <a:xfrm>
                <a:off x="6785901" y="4412547"/>
                <a:ext cx="1765947" cy="1276889"/>
                <a:chOff x="1084257" y="3762039"/>
                <a:chExt cx="1765947" cy="1276889"/>
              </a:xfrm>
            </p:grpSpPr>
            <p:sp>
              <p:nvSpPr>
                <p:cNvPr id="71" name="TextBox 70">
                  <a:extLst>
                    <a:ext uri="{FF2B5EF4-FFF2-40B4-BE49-F238E27FC236}">
                      <a16:creationId xmlns:a16="http://schemas.microsoft.com/office/drawing/2014/main" id="{8AD663D7-A18A-4440-B00C-47F85CD2FE6C}"/>
                    </a:ext>
                  </a:extLst>
                </p:cNvPr>
                <p:cNvSpPr txBox="1"/>
                <p:nvPr/>
              </p:nvSpPr>
              <p:spPr>
                <a:xfrm>
                  <a:off x="1221565" y="4199677"/>
                  <a:ext cx="1441692" cy="292387"/>
                </a:xfrm>
                <a:prstGeom prst="rect">
                  <a:avLst/>
                </a:prstGeom>
                <a:noFill/>
              </p:spPr>
              <p:txBody>
                <a:bodyPr wrap="square" lIns="0" rIns="0" rtlCol="0">
                  <a:spAutoFit/>
                </a:bodyPr>
                <a:lstStyle/>
                <a:p>
                  <a:pPr algn="l"/>
                  <a:r>
                    <a:rPr lang="en-US" sz="1680" b="1" dirty="0">
                      <a:solidFill>
                        <a:schemeClr val="accent1"/>
                      </a:solidFill>
                    </a:rPr>
                    <a:t>Cloud AGL </a:t>
                  </a:r>
                  <a:r>
                    <a:rPr lang="en-US" sz="1680" b="1" dirty="0" err="1">
                      <a:solidFill>
                        <a:schemeClr val="accent1"/>
                      </a:solidFill>
                    </a:rPr>
                    <a:t>vECU</a:t>
                  </a:r>
                  <a:endParaRPr lang="en-US" sz="1680" b="1" dirty="0">
                    <a:solidFill>
                      <a:schemeClr val="accent1"/>
                    </a:solidFill>
                  </a:endParaRPr>
                </a:p>
              </p:txBody>
            </p:sp>
            <p:grpSp>
              <p:nvGrpSpPr>
                <p:cNvPr id="72" name="Group 71">
                  <a:extLst>
                    <a:ext uri="{FF2B5EF4-FFF2-40B4-BE49-F238E27FC236}">
                      <a16:creationId xmlns:a16="http://schemas.microsoft.com/office/drawing/2014/main" id="{F711DC18-94D3-4D4D-8890-8C232F36F150}"/>
                    </a:ext>
                  </a:extLst>
                </p:cNvPr>
                <p:cNvGrpSpPr/>
                <p:nvPr/>
              </p:nvGrpSpPr>
              <p:grpSpPr>
                <a:xfrm>
                  <a:off x="1084258" y="3762039"/>
                  <a:ext cx="450715" cy="341463"/>
                  <a:chOff x="8156564" y="4194195"/>
                  <a:chExt cx="1314477" cy="995852"/>
                </a:xfrm>
              </p:grpSpPr>
              <p:sp>
                <p:nvSpPr>
                  <p:cNvPr id="78" name="Rectangle 77">
                    <a:extLst>
                      <a:ext uri="{FF2B5EF4-FFF2-40B4-BE49-F238E27FC236}">
                        <a16:creationId xmlns:a16="http://schemas.microsoft.com/office/drawing/2014/main" id="{356F8585-BB1B-914D-9423-7F127959F606}"/>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79" name="Picture 78">
                    <a:extLst>
                      <a:ext uri="{FF2B5EF4-FFF2-40B4-BE49-F238E27FC236}">
                        <a16:creationId xmlns:a16="http://schemas.microsoft.com/office/drawing/2014/main" id="{A95BC4BB-FFFB-6246-AC16-08D6F7090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73" name="Rectangle 72">
                  <a:extLst>
                    <a:ext uri="{FF2B5EF4-FFF2-40B4-BE49-F238E27FC236}">
                      <a16:creationId xmlns:a16="http://schemas.microsoft.com/office/drawing/2014/main" id="{1AC2468E-46E9-2340-AAE0-AC706C7CDDB0}"/>
                    </a:ext>
                  </a:extLst>
                </p:cNvPr>
                <p:cNvSpPr/>
                <p:nvPr/>
              </p:nvSpPr>
              <p:spPr>
                <a:xfrm>
                  <a:off x="1256197"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4" name="Rectangle 73">
                  <a:extLst>
                    <a:ext uri="{FF2B5EF4-FFF2-40B4-BE49-F238E27FC236}">
                      <a16:creationId xmlns:a16="http://schemas.microsoft.com/office/drawing/2014/main" id="{34A8F8E0-015C-2443-9EF6-C038D09EB986}"/>
                    </a:ext>
                  </a:extLst>
                </p:cNvPr>
                <p:cNvSpPr/>
                <p:nvPr/>
              </p:nvSpPr>
              <p:spPr>
                <a:xfrm>
                  <a:off x="1641729" y="4665615"/>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5" name="Rectangle 74">
                  <a:extLst>
                    <a:ext uri="{FF2B5EF4-FFF2-40B4-BE49-F238E27FC236}">
                      <a16:creationId xmlns:a16="http://schemas.microsoft.com/office/drawing/2014/main" id="{A295833B-07A6-8446-BB82-DD6CB9588BEF}"/>
                    </a:ext>
                  </a:extLst>
                </p:cNvPr>
                <p:cNvSpPr/>
                <p:nvPr/>
              </p:nvSpPr>
              <p:spPr>
                <a:xfrm>
                  <a:off x="2047050"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6" name="Rectangle 75">
                  <a:extLst>
                    <a:ext uri="{FF2B5EF4-FFF2-40B4-BE49-F238E27FC236}">
                      <a16:creationId xmlns:a16="http://schemas.microsoft.com/office/drawing/2014/main" id="{E982E525-23C4-4F4B-9BD5-F55B81562654}"/>
                    </a:ext>
                  </a:extLst>
                </p:cNvPr>
                <p:cNvSpPr/>
                <p:nvPr/>
              </p:nvSpPr>
              <p:spPr>
                <a:xfrm>
                  <a:off x="2449941"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7" name="Rectangle 76">
                  <a:extLst>
                    <a:ext uri="{FF2B5EF4-FFF2-40B4-BE49-F238E27FC236}">
                      <a16:creationId xmlns:a16="http://schemas.microsoft.com/office/drawing/2014/main" id="{51439BED-2488-7140-8BE4-0033F5F572BD}"/>
                    </a:ext>
                  </a:extLst>
                </p:cNvPr>
                <p:cNvSpPr/>
                <p:nvPr/>
              </p:nvSpPr>
              <p:spPr>
                <a:xfrm>
                  <a:off x="1084257" y="3762039"/>
                  <a:ext cx="1765947" cy="12768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grpSp>
          <p:nvGrpSpPr>
            <p:cNvPr id="80" name="Group 79">
              <a:extLst>
                <a:ext uri="{FF2B5EF4-FFF2-40B4-BE49-F238E27FC236}">
                  <a16:creationId xmlns:a16="http://schemas.microsoft.com/office/drawing/2014/main" id="{E99D3E3B-E616-2248-BA71-BCF6639447B5}"/>
                </a:ext>
              </a:extLst>
            </p:cNvPr>
            <p:cNvGrpSpPr/>
            <p:nvPr/>
          </p:nvGrpSpPr>
          <p:grpSpPr>
            <a:xfrm>
              <a:off x="4694211" y="4108084"/>
              <a:ext cx="1793908" cy="1362231"/>
              <a:chOff x="6771921" y="4384302"/>
              <a:chExt cx="1793908" cy="1362231"/>
            </a:xfrm>
          </p:grpSpPr>
          <p:sp>
            <p:nvSpPr>
              <p:cNvPr id="81" name="Rectangle 80">
                <a:extLst>
                  <a:ext uri="{FF2B5EF4-FFF2-40B4-BE49-F238E27FC236}">
                    <a16:creationId xmlns:a16="http://schemas.microsoft.com/office/drawing/2014/main" id="{2C6C0CCD-87B8-674A-814E-6D411668E720}"/>
                  </a:ext>
                </a:extLst>
              </p:cNvPr>
              <p:cNvSpPr/>
              <p:nvPr/>
            </p:nvSpPr>
            <p:spPr>
              <a:xfrm>
                <a:off x="6771921" y="4384302"/>
                <a:ext cx="1793908" cy="1362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82" name="Group 81">
                <a:extLst>
                  <a:ext uri="{FF2B5EF4-FFF2-40B4-BE49-F238E27FC236}">
                    <a16:creationId xmlns:a16="http://schemas.microsoft.com/office/drawing/2014/main" id="{F0E97645-8F4D-2646-91A3-20BA234B48C5}"/>
                  </a:ext>
                </a:extLst>
              </p:cNvPr>
              <p:cNvGrpSpPr/>
              <p:nvPr/>
            </p:nvGrpSpPr>
            <p:grpSpPr>
              <a:xfrm>
                <a:off x="6785901" y="4412547"/>
                <a:ext cx="1765947" cy="1276889"/>
                <a:chOff x="1084257" y="3762039"/>
                <a:chExt cx="1765947" cy="1276889"/>
              </a:xfrm>
            </p:grpSpPr>
            <p:sp>
              <p:nvSpPr>
                <p:cNvPr id="83" name="TextBox 82">
                  <a:extLst>
                    <a:ext uri="{FF2B5EF4-FFF2-40B4-BE49-F238E27FC236}">
                      <a16:creationId xmlns:a16="http://schemas.microsoft.com/office/drawing/2014/main" id="{92814EE3-9008-3E40-94DD-3C0391ADD2AE}"/>
                    </a:ext>
                  </a:extLst>
                </p:cNvPr>
                <p:cNvSpPr txBox="1"/>
                <p:nvPr/>
              </p:nvSpPr>
              <p:spPr>
                <a:xfrm>
                  <a:off x="1221565" y="4199677"/>
                  <a:ext cx="1441692" cy="292387"/>
                </a:xfrm>
                <a:prstGeom prst="rect">
                  <a:avLst/>
                </a:prstGeom>
                <a:noFill/>
              </p:spPr>
              <p:txBody>
                <a:bodyPr wrap="square" lIns="0" rIns="0" rtlCol="0">
                  <a:spAutoFit/>
                </a:bodyPr>
                <a:lstStyle/>
                <a:p>
                  <a:pPr algn="l"/>
                  <a:r>
                    <a:rPr lang="en-US" sz="1680" b="1" dirty="0">
                      <a:solidFill>
                        <a:schemeClr val="accent1"/>
                      </a:solidFill>
                    </a:rPr>
                    <a:t>Cloud AGL </a:t>
                  </a:r>
                  <a:r>
                    <a:rPr lang="en-US" sz="1680" b="1" dirty="0" err="1">
                      <a:solidFill>
                        <a:schemeClr val="accent1"/>
                      </a:solidFill>
                    </a:rPr>
                    <a:t>vECU</a:t>
                  </a:r>
                  <a:endParaRPr lang="en-US" sz="1680" b="1" dirty="0">
                    <a:solidFill>
                      <a:schemeClr val="accent1"/>
                    </a:solidFill>
                  </a:endParaRPr>
                </a:p>
              </p:txBody>
            </p:sp>
            <p:grpSp>
              <p:nvGrpSpPr>
                <p:cNvPr id="84" name="Group 83">
                  <a:extLst>
                    <a:ext uri="{FF2B5EF4-FFF2-40B4-BE49-F238E27FC236}">
                      <a16:creationId xmlns:a16="http://schemas.microsoft.com/office/drawing/2014/main" id="{7848BADA-FEBC-664F-85F7-A90EC2D03293}"/>
                    </a:ext>
                  </a:extLst>
                </p:cNvPr>
                <p:cNvGrpSpPr/>
                <p:nvPr/>
              </p:nvGrpSpPr>
              <p:grpSpPr>
                <a:xfrm>
                  <a:off x="1084258" y="3762039"/>
                  <a:ext cx="450715" cy="341463"/>
                  <a:chOff x="8156564" y="4194195"/>
                  <a:chExt cx="1314477" cy="995852"/>
                </a:xfrm>
              </p:grpSpPr>
              <p:sp>
                <p:nvSpPr>
                  <p:cNvPr id="90" name="Rectangle 89">
                    <a:extLst>
                      <a:ext uri="{FF2B5EF4-FFF2-40B4-BE49-F238E27FC236}">
                        <a16:creationId xmlns:a16="http://schemas.microsoft.com/office/drawing/2014/main" id="{12804074-8755-4D49-B93C-7CEA2B031D56}"/>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91" name="Picture 90">
                    <a:extLst>
                      <a:ext uri="{FF2B5EF4-FFF2-40B4-BE49-F238E27FC236}">
                        <a16:creationId xmlns:a16="http://schemas.microsoft.com/office/drawing/2014/main" id="{6BEA617C-1D97-0948-833A-29921C9AF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85" name="Rectangle 84">
                  <a:extLst>
                    <a:ext uri="{FF2B5EF4-FFF2-40B4-BE49-F238E27FC236}">
                      <a16:creationId xmlns:a16="http://schemas.microsoft.com/office/drawing/2014/main" id="{D48D3818-1E74-B349-BE98-1C782406CA27}"/>
                    </a:ext>
                  </a:extLst>
                </p:cNvPr>
                <p:cNvSpPr/>
                <p:nvPr/>
              </p:nvSpPr>
              <p:spPr>
                <a:xfrm>
                  <a:off x="1256197"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86" name="Rectangle 85">
                  <a:extLst>
                    <a:ext uri="{FF2B5EF4-FFF2-40B4-BE49-F238E27FC236}">
                      <a16:creationId xmlns:a16="http://schemas.microsoft.com/office/drawing/2014/main" id="{CFC807E5-0649-B34B-8B86-429F6D78EDE2}"/>
                    </a:ext>
                  </a:extLst>
                </p:cNvPr>
                <p:cNvSpPr/>
                <p:nvPr/>
              </p:nvSpPr>
              <p:spPr>
                <a:xfrm>
                  <a:off x="1641729" y="4665615"/>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87" name="Rectangle 86">
                  <a:extLst>
                    <a:ext uri="{FF2B5EF4-FFF2-40B4-BE49-F238E27FC236}">
                      <a16:creationId xmlns:a16="http://schemas.microsoft.com/office/drawing/2014/main" id="{00B77A80-6569-6740-84AF-E76157F44204}"/>
                    </a:ext>
                  </a:extLst>
                </p:cNvPr>
                <p:cNvSpPr/>
                <p:nvPr/>
              </p:nvSpPr>
              <p:spPr>
                <a:xfrm>
                  <a:off x="2047050"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88" name="Rectangle 87">
                  <a:extLst>
                    <a:ext uri="{FF2B5EF4-FFF2-40B4-BE49-F238E27FC236}">
                      <a16:creationId xmlns:a16="http://schemas.microsoft.com/office/drawing/2014/main" id="{DA788444-83A6-8445-98D2-6126F2BD6CCD}"/>
                    </a:ext>
                  </a:extLst>
                </p:cNvPr>
                <p:cNvSpPr/>
                <p:nvPr/>
              </p:nvSpPr>
              <p:spPr>
                <a:xfrm>
                  <a:off x="2449941" y="465650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89" name="Rectangle 88">
                  <a:extLst>
                    <a:ext uri="{FF2B5EF4-FFF2-40B4-BE49-F238E27FC236}">
                      <a16:creationId xmlns:a16="http://schemas.microsoft.com/office/drawing/2014/main" id="{DA8FAEEE-8C87-CC49-99A7-5FC01197593E}"/>
                    </a:ext>
                  </a:extLst>
                </p:cNvPr>
                <p:cNvSpPr/>
                <p:nvPr/>
              </p:nvSpPr>
              <p:spPr>
                <a:xfrm>
                  <a:off x="1084257" y="3762039"/>
                  <a:ext cx="1765947" cy="12768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sp>
          <p:nvSpPr>
            <p:cNvPr id="92" name="TextBox 91">
              <a:extLst>
                <a:ext uri="{FF2B5EF4-FFF2-40B4-BE49-F238E27FC236}">
                  <a16:creationId xmlns:a16="http://schemas.microsoft.com/office/drawing/2014/main" id="{94B7CF73-A52D-1147-8736-AC721DA409D4}"/>
                </a:ext>
              </a:extLst>
            </p:cNvPr>
            <p:cNvSpPr txBox="1"/>
            <p:nvPr/>
          </p:nvSpPr>
          <p:spPr>
            <a:xfrm>
              <a:off x="6987406" y="4049051"/>
              <a:ext cx="2461004" cy="1184940"/>
            </a:xfrm>
            <a:prstGeom prst="rect">
              <a:avLst/>
            </a:prstGeom>
            <a:noFill/>
          </p:spPr>
          <p:txBody>
            <a:bodyPr wrap="square" lIns="0" rIns="0" rtlCol="0">
              <a:spAutoFit/>
            </a:bodyPr>
            <a:lstStyle/>
            <a:p>
              <a:pPr marL="205740" indent="-205740">
                <a:buFontTx/>
                <a:buChar char="-"/>
              </a:pPr>
              <a:r>
                <a:rPr lang="en-US" sz="1440" dirty="0"/>
                <a:t>Multiple ‘virtual ECUs’ – AGL virtual machines running on Amazon EC2 hypervisor Nitro – can be instantiated using the public AMI, with public or private access</a:t>
              </a:r>
            </a:p>
          </p:txBody>
        </p:sp>
      </p:grpSp>
      <p:sp>
        <p:nvSpPr>
          <p:cNvPr id="94" name="TextBox 93">
            <a:extLst>
              <a:ext uri="{FF2B5EF4-FFF2-40B4-BE49-F238E27FC236}">
                <a16:creationId xmlns:a16="http://schemas.microsoft.com/office/drawing/2014/main" id="{CB65A28E-5981-1A4D-AD93-0E0A73447467}"/>
              </a:ext>
            </a:extLst>
          </p:cNvPr>
          <p:cNvSpPr txBox="1"/>
          <p:nvPr/>
        </p:nvSpPr>
        <p:spPr>
          <a:xfrm>
            <a:off x="397238" y="957333"/>
            <a:ext cx="2644678" cy="2448619"/>
          </a:xfrm>
          <a:prstGeom prst="rect">
            <a:avLst/>
          </a:prstGeom>
          <a:noFill/>
        </p:spPr>
        <p:txBody>
          <a:bodyPr wrap="square" lIns="0" rIns="0" rtlCol="0">
            <a:spAutoFit/>
          </a:bodyPr>
          <a:lstStyle/>
          <a:p>
            <a:pPr algn="l"/>
            <a:r>
              <a:rPr lang="en-US" sz="3456" dirty="0"/>
              <a:t>July 2022</a:t>
            </a:r>
          </a:p>
          <a:p>
            <a:pPr algn="l"/>
            <a:endParaRPr lang="en-US" sz="3456" dirty="0"/>
          </a:p>
          <a:p>
            <a:pPr algn="l"/>
            <a:r>
              <a:rPr lang="en-US" sz="1680" dirty="0"/>
              <a:t>Initial AMI is in private access only, but potential exists for this to be published to a public audience</a:t>
            </a:r>
          </a:p>
        </p:txBody>
      </p:sp>
    </p:spTree>
    <p:extLst>
      <p:ext uri="{BB962C8B-B14F-4D97-AF65-F5344CB8AC3E}">
        <p14:creationId xmlns:p14="http://schemas.microsoft.com/office/powerpoint/2010/main" val="422733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F8AAB-63A8-6742-839E-71F02DB58666}"/>
              </a:ext>
            </a:extLst>
          </p:cNvPr>
          <p:cNvSpPr>
            <a:spLocks noGrp="1"/>
          </p:cNvSpPr>
          <p:nvPr>
            <p:ph type="sldNum" sz="quarter" idx="16"/>
          </p:nvPr>
        </p:nvSpPr>
        <p:spPr>
          <a:xfrm>
            <a:off x="10715040" y="7547401"/>
            <a:ext cx="3291840" cy="438150"/>
          </a:xfrm>
          <a:prstGeom prst="rect">
            <a:avLst/>
          </a:prstGeom>
        </p:spPr>
        <p:txBody>
          <a:bodyPr vert="horz" lIns="109728" tIns="54864" rIns="109728" bIns="54864" rtlCol="0" anchor="ctr"/>
          <a:lstStyle>
            <a:defPPr>
              <a:defRPr lang="en-US"/>
            </a:defPPr>
            <a:lvl1pPr marL="0" algn="r" defTabSz="1097280" rtl="0" eaLnBrk="1" latinLnBrk="0" hangingPunct="1">
              <a:defRPr sz="108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7834CDD4-D76F-4459-B025-0310E913C243}" type="slidenum">
              <a:rPr lang="en-US" smtClean="0"/>
              <a:pPr/>
              <a:t>12</a:t>
            </a:fld>
            <a:endParaRPr lang="en-US"/>
          </a:p>
        </p:txBody>
      </p:sp>
      <p:sp>
        <p:nvSpPr>
          <p:cNvPr id="11" name="Rectangle 10">
            <a:extLst>
              <a:ext uri="{FF2B5EF4-FFF2-40B4-BE49-F238E27FC236}">
                <a16:creationId xmlns:a16="http://schemas.microsoft.com/office/drawing/2014/main" id="{950A9E43-A2F6-4745-A150-486B53CA4D2F}"/>
              </a:ext>
            </a:extLst>
          </p:cNvPr>
          <p:cNvSpPr/>
          <p:nvPr/>
        </p:nvSpPr>
        <p:spPr>
          <a:xfrm rot="5400000">
            <a:off x="7722877" y="-2108219"/>
            <a:ext cx="2498365" cy="922469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sp>
        <p:nvSpPr>
          <p:cNvPr id="18" name="Rectangle 17">
            <a:extLst>
              <a:ext uri="{FF2B5EF4-FFF2-40B4-BE49-F238E27FC236}">
                <a16:creationId xmlns:a16="http://schemas.microsoft.com/office/drawing/2014/main" id="{D5034CF5-FAA7-0E42-83BF-0363CDAC607D}"/>
              </a:ext>
            </a:extLst>
          </p:cNvPr>
          <p:cNvSpPr/>
          <p:nvPr/>
        </p:nvSpPr>
        <p:spPr>
          <a:xfrm>
            <a:off x="10757090" y="446428"/>
            <a:ext cx="280057" cy="2800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9" name="TextBox 18">
            <a:extLst>
              <a:ext uri="{FF2B5EF4-FFF2-40B4-BE49-F238E27FC236}">
                <a16:creationId xmlns:a16="http://schemas.microsoft.com/office/drawing/2014/main" id="{05AAA2F8-B893-D749-AEC9-0CC4DC4C00E5}"/>
              </a:ext>
            </a:extLst>
          </p:cNvPr>
          <p:cNvSpPr txBox="1"/>
          <p:nvPr/>
        </p:nvSpPr>
        <p:spPr>
          <a:xfrm>
            <a:off x="11098152" y="414232"/>
            <a:ext cx="4062724" cy="313932"/>
          </a:xfrm>
          <a:prstGeom prst="rect">
            <a:avLst/>
          </a:prstGeom>
          <a:noFill/>
        </p:spPr>
        <p:txBody>
          <a:bodyPr wrap="square" lIns="0" rIns="0" rtlCol="0">
            <a:spAutoFit/>
          </a:bodyPr>
          <a:lstStyle/>
          <a:p>
            <a:pPr marL="205740" indent="-205740">
              <a:buFontTx/>
              <a:buChar char="-"/>
            </a:pPr>
            <a:r>
              <a:rPr lang="en-US" sz="1440" dirty="0"/>
              <a:t>Containerized App</a:t>
            </a:r>
          </a:p>
        </p:txBody>
      </p:sp>
      <p:sp>
        <p:nvSpPr>
          <p:cNvPr id="20" name="Rectangle 19">
            <a:extLst>
              <a:ext uri="{FF2B5EF4-FFF2-40B4-BE49-F238E27FC236}">
                <a16:creationId xmlns:a16="http://schemas.microsoft.com/office/drawing/2014/main" id="{18EF8C74-3AD0-6646-8056-FAEF68D8C0C7}"/>
              </a:ext>
            </a:extLst>
          </p:cNvPr>
          <p:cNvSpPr/>
          <p:nvPr/>
        </p:nvSpPr>
        <p:spPr>
          <a:xfrm>
            <a:off x="910509" y="1003600"/>
            <a:ext cx="12898878" cy="300619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21" name="TextBox 20">
            <a:extLst>
              <a:ext uri="{FF2B5EF4-FFF2-40B4-BE49-F238E27FC236}">
                <a16:creationId xmlns:a16="http://schemas.microsoft.com/office/drawing/2014/main" id="{7D11E14D-6E8D-7947-AE38-F5C9796844D6}"/>
              </a:ext>
            </a:extLst>
          </p:cNvPr>
          <p:cNvSpPr txBox="1"/>
          <p:nvPr/>
        </p:nvSpPr>
        <p:spPr>
          <a:xfrm>
            <a:off x="1017044" y="1003599"/>
            <a:ext cx="893892" cy="609398"/>
          </a:xfrm>
          <a:prstGeom prst="rect">
            <a:avLst/>
          </a:prstGeom>
          <a:noFill/>
        </p:spPr>
        <p:txBody>
          <a:bodyPr wrap="square" lIns="0" rIns="0" rtlCol="0">
            <a:spAutoFit/>
          </a:bodyPr>
          <a:lstStyle/>
          <a:p>
            <a:pPr algn="l"/>
            <a:r>
              <a:rPr lang="en-US" sz="1680" dirty="0">
                <a:solidFill>
                  <a:schemeClr val="accent3"/>
                </a:solidFill>
              </a:rPr>
              <a:t>AWS Cloud</a:t>
            </a:r>
          </a:p>
        </p:txBody>
      </p:sp>
      <p:sp>
        <p:nvSpPr>
          <p:cNvPr id="26" name="Right Arrow 25">
            <a:extLst>
              <a:ext uri="{FF2B5EF4-FFF2-40B4-BE49-F238E27FC236}">
                <a16:creationId xmlns:a16="http://schemas.microsoft.com/office/drawing/2014/main" id="{6646F836-3B8A-904B-ACD2-0995D14E3E78}"/>
              </a:ext>
            </a:extLst>
          </p:cNvPr>
          <p:cNvSpPr/>
          <p:nvPr/>
        </p:nvSpPr>
        <p:spPr>
          <a:xfrm rot="5400000">
            <a:off x="2036402" y="4101913"/>
            <a:ext cx="5399893" cy="345600"/>
          </a:xfrm>
          <a:prstGeom prst="rightArrow">
            <a:avLst>
              <a:gd name="adj1" fmla="val 56755"/>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98" name="Group 97">
            <a:extLst>
              <a:ext uri="{FF2B5EF4-FFF2-40B4-BE49-F238E27FC236}">
                <a16:creationId xmlns:a16="http://schemas.microsoft.com/office/drawing/2014/main" id="{10C99C89-4419-7D41-B49D-04AA858D8C20}"/>
              </a:ext>
            </a:extLst>
          </p:cNvPr>
          <p:cNvGrpSpPr/>
          <p:nvPr/>
        </p:nvGrpSpPr>
        <p:grpSpPr>
          <a:xfrm>
            <a:off x="7823646" y="1654073"/>
            <a:ext cx="2533340" cy="1917924"/>
            <a:chOff x="6519704" y="1378394"/>
            <a:chExt cx="2111117" cy="1598270"/>
          </a:xfrm>
        </p:grpSpPr>
        <p:grpSp>
          <p:nvGrpSpPr>
            <p:cNvPr id="29" name="Group 28">
              <a:extLst>
                <a:ext uri="{FF2B5EF4-FFF2-40B4-BE49-F238E27FC236}">
                  <a16:creationId xmlns:a16="http://schemas.microsoft.com/office/drawing/2014/main" id="{EFB2F513-3B18-124E-9802-2265C72324FB}"/>
                </a:ext>
              </a:extLst>
            </p:cNvPr>
            <p:cNvGrpSpPr/>
            <p:nvPr/>
          </p:nvGrpSpPr>
          <p:grpSpPr>
            <a:xfrm>
              <a:off x="6519704" y="1378394"/>
              <a:ext cx="2028828" cy="1598270"/>
              <a:chOff x="6771921" y="4384302"/>
              <a:chExt cx="2028828" cy="1598270"/>
            </a:xfrm>
          </p:grpSpPr>
          <p:sp>
            <p:nvSpPr>
              <p:cNvPr id="31" name="Rectangle 30">
                <a:extLst>
                  <a:ext uri="{FF2B5EF4-FFF2-40B4-BE49-F238E27FC236}">
                    <a16:creationId xmlns:a16="http://schemas.microsoft.com/office/drawing/2014/main" id="{74AE1C22-B7AE-5A4E-A420-368C33E53C07}"/>
                  </a:ext>
                </a:extLst>
              </p:cNvPr>
              <p:cNvSpPr/>
              <p:nvPr/>
            </p:nvSpPr>
            <p:spPr>
              <a:xfrm>
                <a:off x="6771921" y="4384302"/>
                <a:ext cx="2028828" cy="1593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32" name="Group 31">
                <a:extLst>
                  <a:ext uri="{FF2B5EF4-FFF2-40B4-BE49-F238E27FC236}">
                    <a16:creationId xmlns:a16="http://schemas.microsoft.com/office/drawing/2014/main" id="{69222553-F92E-474F-85B3-4F75DD433CBF}"/>
                  </a:ext>
                </a:extLst>
              </p:cNvPr>
              <p:cNvGrpSpPr/>
              <p:nvPr/>
            </p:nvGrpSpPr>
            <p:grpSpPr>
              <a:xfrm>
                <a:off x="6785901" y="4412547"/>
                <a:ext cx="2003765" cy="1570025"/>
                <a:chOff x="1084257" y="3762039"/>
                <a:chExt cx="2003765" cy="1570025"/>
              </a:xfrm>
            </p:grpSpPr>
            <p:sp>
              <p:nvSpPr>
                <p:cNvPr id="33" name="TextBox 32">
                  <a:extLst>
                    <a:ext uri="{FF2B5EF4-FFF2-40B4-BE49-F238E27FC236}">
                      <a16:creationId xmlns:a16="http://schemas.microsoft.com/office/drawing/2014/main" id="{7298AE1C-2F91-4D40-ABE8-50F0DA31FD59}"/>
                    </a:ext>
                  </a:extLst>
                </p:cNvPr>
                <p:cNvSpPr txBox="1"/>
                <p:nvPr/>
              </p:nvSpPr>
              <p:spPr>
                <a:xfrm>
                  <a:off x="1604013" y="3826503"/>
                  <a:ext cx="1441692" cy="261610"/>
                </a:xfrm>
                <a:prstGeom prst="rect">
                  <a:avLst/>
                </a:prstGeom>
                <a:noFill/>
              </p:spPr>
              <p:txBody>
                <a:bodyPr wrap="square" lIns="0" rIns="0" rtlCol="0">
                  <a:spAutoFit/>
                </a:bodyPr>
                <a:lstStyle/>
                <a:p>
                  <a:pPr algn="l"/>
                  <a:r>
                    <a:rPr lang="en-US" sz="1440" b="1" dirty="0">
                      <a:solidFill>
                        <a:schemeClr val="accent1"/>
                      </a:solidFill>
                    </a:rPr>
                    <a:t>Cloud AGL </a:t>
                  </a:r>
                  <a:r>
                    <a:rPr lang="en-US" sz="1440" b="1" dirty="0" err="1">
                      <a:solidFill>
                        <a:schemeClr val="accent1"/>
                      </a:solidFill>
                    </a:rPr>
                    <a:t>vECU</a:t>
                  </a:r>
                  <a:endParaRPr lang="en-US" sz="1440" b="1" dirty="0">
                    <a:solidFill>
                      <a:schemeClr val="accent1"/>
                    </a:solidFill>
                  </a:endParaRPr>
                </a:p>
              </p:txBody>
            </p:sp>
            <p:grpSp>
              <p:nvGrpSpPr>
                <p:cNvPr id="34" name="Group 33">
                  <a:extLst>
                    <a:ext uri="{FF2B5EF4-FFF2-40B4-BE49-F238E27FC236}">
                      <a16:creationId xmlns:a16="http://schemas.microsoft.com/office/drawing/2014/main" id="{B158E59E-9A64-CA47-8209-6F62C93FDD41}"/>
                    </a:ext>
                  </a:extLst>
                </p:cNvPr>
                <p:cNvGrpSpPr/>
                <p:nvPr/>
              </p:nvGrpSpPr>
              <p:grpSpPr>
                <a:xfrm>
                  <a:off x="1084258" y="3762039"/>
                  <a:ext cx="450715" cy="341463"/>
                  <a:chOff x="8156564" y="4194195"/>
                  <a:chExt cx="1314477" cy="995852"/>
                </a:xfrm>
              </p:grpSpPr>
              <p:sp>
                <p:nvSpPr>
                  <p:cNvPr id="40" name="Rectangle 39">
                    <a:extLst>
                      <a:ext uri="{FF2B5EF4-FFF2-40B4-BE49-F238E27FC236}">
                        <a16:creationId xmlns:a16="http://schemas.microsoft.com/office/drawing/2014/main" id="{A1B632C7-5949-7544-8817-B2E8A597D32D}"/>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41" name="Picture 40">
                    <a:extLst>
                      <a:ext uri="{FF2B5EF4-FFF2-40B4-BE49-F238E27FC236}">
                        <a16:creationId xmlns:a16="http://schemas.microsoft.com/office/drawing/2014/main" id="{33A00E4D-44DC-4B42-BBAD-F323DB197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35" name="Rectangle 34">
                  <a:extLst>
                    <a:ext uri="{FF2B5EF4-FFF2-40B4-BE49-F238E27FC236}">
                      <a16:creationId xmlns:a16="http://schemas.microsoft.com/office/drawing/2014/main" id="{1B73F6CF-5928-8642-8EA7-E896DAB0F998}"/>
                    </a:ext>
                  </a:extLst>
                </p:cNvPr>
                <p:cNvSpPr/>
                <p:nvPr/>
              </p:nvSpPr>
              <p:spPr>
                <a:xfrm>
                  <a:off x="1362524" y="464693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36" name="Rectangle 35">
                  <a:extLst>
                    <a:ext uri="{FF2B5EF4-FFF2-40B4-BE49-F238E27FC236}">
                      <a16:creationId xmlns:a16="http://schemas.microsoft.com/office/drawing/2014/main" id="{F1257A5F-D440-734B-BD2D-73547D4662FE}"/>
                    </a:ext>
                  </a:extLst>
                </p:cNvPr>
                <p:cNvSpPr/>
                <p:nvPr/>
              </p:nvSpPr>
              <p:spPr>
                <a:xfrm>
                  <a:off x="1748056" y="4656045"/>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37" name="Rectangle 36">
                  <a:extLst>
                    <a:ext uri="{FF2B5EF4-FFF2-40B4-BE49-F238E27FC236}">
                      <a16:creationId xmlns:a16="http://schemas.microsoft.com/office/drawing/2014/main" id="{1510E09E-AB6A-074E-8698-9FE7CFCA48FD}"/>
                    </a:ext>
                  </a:extLst>
                </p:cNvPr>
                <p:cNvSpPr/>
                <p:nvPr/>
              </p:nvSpPr>
              <p:spPr>
                <a:xfrm>
                  <a:off x="2153377" y="464693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38" name="Rectangle 37">
                  <a:extLst>
                    <a:ext uri="{FF2B5EF4-FFF2-40B4-BE49-F238E27FC236}">
                      <a16:creationId xmlns:a16="http://schemas.microsoft.com/office/drawing/2014/main" id="{3768BC1F-87C1-7B4D-8D4F-3B7C72E3D785}"/>
                    </a:ext>
                  </a:extLst>
                </p:cNvPr>
                <p:cNvSpPr/>
                <p:nvPr/>
              </p:nvSpPr>
              <p:spPr>
                <a:xfrm>
                  <a:off x="2556268" y="464693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39" name="Rectangle 38">
                  <a:extLst>
                    <a:ext uri="{FF2B5EF4-FFF2-40B4-BE49-F238E27FC236}">
                      <a16:creationId xmlns:a16="http://schemas.microsoft.com/office/drawing/2014/main" id="{15C25EB4-90E5-9341-AA72-AE8690845AC5}"/>
                    </a:ext>
                  </a:extLst>
                </p:cNvPr>
                <p:cNvSpPr/>
                <p:nvPr/>
              </p:nvSpPr>
              <p:spPr>
                <a:xfrm>
                  <a:off x="1084257" y="3762039"/>
                  <a:ext cx="2003765" cy="1570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sp>
          <p:nvSpPr>
            <p:cNvPr id="91" name="TextBox 90">
              <a:extLst>
                <a:ext uri="{FF2B5EF4-FFF2-40B4-BE49-F238E27FC236}">
                  <a16:creationId xmlns:a16="http://schemas.microsoft.com/office/drawing/2014/main" id="{EFAC6747-7B35-9F4A-B38D-43EBC768C29B}"/>
                </a:ext>
              </a:extLst>
            </p:cNvPr>
            <p:cNvSpPr txBox="1"/>
            <p:nvPr/>
          </p:nvSpPr>
          <p:spPr>
            <a:xfrm>
              <a:off x="6655270" y="1863455"/>
              <a:ext cx="1975551" cy="246222"/>
            </a:xfrm>
            <a:prstGeom prst="rect">
              <a:avLst/>
            </a:prstGeom>
            <a:noFill/>
          </p:spPr>
          <p:txBody>
            <a:bodyPr wrap="square" lIns="0" rIns="0" rtlCol="0">
              <a:spAutoFit/>
            </a:bodyPr>
            <a:lstStyle/>
            <a:p>
              <a:pPr algn="l"/>
              <a:r>
                <a:rPr lang="en-US" sz="1320" dirty="0"/>
                <a:t>IC Guest VM</a:t>
              </a:r>
            </a:p>
          </p:txBody>
        </p:sp>
      </p:grpSp>
      <p:grpSp>
        <p:nvGrpSpPr>
          <p:cNvPr id="99" name="Group 98">
            <a:extLst>
              <a:ext uri="{FF2B5EF4-FFF2-40B4-BE49-F238E27FC236}">
                <a16:creationId xmlns:a16="http://schemas.microsoft.com/office/drawing/2014/main" id="{350E54CD-5E82-144F-9D1E-7560EC9891AC}"/>
              </a:ext>
            </a:extLst>
          </p:cNvPr>
          <p:cNvGrpSpPr/>
          <p:nvPr/>
        </p:nvGrpSpPr>
        <p:grpSpPr>
          <a:xfrm>
            <a:off x="10715040" y="1654073"/>
            <a:ext cx="2547084" cy="1912478"/>
            <a:chOff x="8929200" y="1378394"/>
            <a:chExt cx="2122570" cy="1593732"/>
          </a:xfrm>
        </p:grpSpPr>
        <p:grpSp>
          <p:nvGrpSpPr>
            <p:cNvPr id="66" name="Group 65">
              <a:extLst>
                <a:ext uri="{FF2B5EF4-FFF2-40B4-BE49-F238E27FC236}">
                  <a16:creationId xmlns:a16="http://schemas.microsoft.com/office/drawing/2014/main" id="{13FC5390-3705-3949-BF37-8238220780E2}"/>
                </a:ext>
              </a:extLst>
            </p:cNvPr>
            <p:cNvGrpSpPr/>
            <p:nvPr/>
          </p:nvGrpSpPr>
          <p:grpSpPr>
            <a:xfrm>
              <a:off x="8929200" y="1378394"/>
              <a:ext cx="2042808" cy="1593732"/>
              <a:chOff x="6771921" y="4384302"/>
              <a:chExt cx="2042808" cy="1593732"/>
            </a:xfrm>
          </p:grpSpPr>
          <p:sp>
            <p:nvSpPr>
              <p:cNvPr id="67" name="Rectangle 66">
                <a:extLst>
                  <a:ext uri="{FF2B5EF4-FFF2-40B4-BE49-F238E27FC236}">
                    <a16:creationId xmlns:a16="http://schemas.microsoft.com/office/drawing/2014/main" id="{84E686E6-349D-C74D-8574-D5962252787E}"/>
                  </a:ext>
                </a:extLst>
              </p:cNvPr>
              <p:cNvSpPr/>
              <p:nvPr/>
            </p:nvSpPr>
            <p:spPr>
              <a:xfrm>
                <a:off x="6771921" y="4384302"/>
                <a:ext cx="2028828" cy="1593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68" name="Group 67">
                <a:extLst>
                  <a:ext uri="{FF2B5EF4-FFF2-40B4-BE49-F238E27FC236}">
                    <a16:creationId xmlns:a16="http://schemas.microsoft.com/office/drawing/2014/main" id="{C3DD6EC8-7F36-A544-B28E-260809386366}"/>
                  </a:ext>
                </a:extLst>
              </p:cNvPr>
              <p:cNvGrpSpPr/>
              <p:nvPr/>
            </p:nvGrpSpPr>
            <p:grpSpPr>
              <a:xfrm>
                <a:off x="6785901" y="4412547"/>
                <a:ext cx="2028828" cy="1565487"/>
                <a:chOff x="1084257" y="3762039"/>
                <a:chExt cx="2028828" cy="1565487"/>
              </a:xfrm>
            </p:grpSpPr>
            <p:sp>
              <p:nvSpPr>
                <p:cNvPr id="69" name="TextBox 68">
                  <a:extLst>
                    <a:ext uri="{FF2B5EF4-FFF2-40B4-BE49-F238E27FC236}">
                      <a16:creationId xmlns:a16="http://schemas.microsoft.com/office/drawing/2014/main" id="{DD12022B-C401-9043-BF20-951ADE0B0EAD}"/>
                    </a:ext>
                  </a:extLst>
                </p:cNvPr>
                <p:cNvSpPr txBox="1"/>
                <p:nvPr/>
              </p:nvSpPr>
              <p:spPr>
                <a:xfrm>
                  <a:off x="1604013" y="3826503"/>
                  <a:ext cx="1441692" cy="261610"/>
                </a:xfrm>
                <a:prstGeom prst="rect">
                  <a:avLst/>
                </a:prstGeom>
                <a:noFill/>
              </p:spPr>
              <p:txBody>
                <a:bodyPr wrap="square" lIns="0" rIns="0" rtlCol="0">
                  <a:spAutoFit/>
                </a:bodyPr>
                <a:lstStyle/>
                <a:p>
                  <a:pPr algn="l"/>
                  <a:r>
                    <a:rPr lang="en-US" sz="1440" b="1" dirty="0">
                      <a:solidFill>
                        <a:schemeClr val="accent1"/>
                      </a:solidFill>
                    </a:rPr>
                    <a:t>Cloud AGL </a:t>
                  </a:r>
                  <a:r>
                    <a:rPr lang="en-US" sz="1440" b="1" dirty="0" err="1">
                      <a:solidFill>
                        <a:schemeClr val="accent1"/>
                      </a:solidFill>
                    </a:rPr>
                    <a:t>vECU</a:t>
                  </a:r>
                  <a:endParaRPr lang="en-US" sz="1440" b="1" dirty="0">
                    <a:solidFill>
                      <a:schemeClr val="accent1"/>
                    </a:solidFill>
                  </a:endParaRPr>
                </a:p>
              </p:txBody>
            </p:sp>
            <p:grpSp>
              <p:nvGrpSpPr>
                <p:cNvPr id="70" name="Group 69">
                  <a:extLst>
                    <a:ext uri="{FF2B5EF4-FFF2-40B4-BE49-F238E27FC236}">
                      <a16:creationId xmlns:a16="http://schemas.microsoft.com/office/drawing/2014/main" id="{75B9E187-B322-A543-9170-66F00A3D95F0}"/>
                    </a:ext>
                  </a:extLst>
                </p:cNvPr>
                <p:cNvGrpSpPr/>
                <p:nvPr/>
              </p:nvGrpSpPr>
              <p:grpSpPr>
                <a:xfrm>
                  <a:off x="1084258" y="3762039"/>
                  <a:ext cx="450715" cy="341463"/>
                  <a:chOff x="8156564" y="4194195"/>
                  <a:chExt cx="1314477" cy="995852"/>
                </a:xfrm>
              </p:grpSpPr>
              <p:sp>
                <p:nvSpPr>
                  <p:cNvPr id="76" name="Rectangle 75">
                    <a:extLst>
                      <a:ext uri="{FF2B5EF4-FFF2-40B4-BE49-F238E27FC236}">
                        <a16:creationId xmlns:a16="http://schemas.microsoft.com/office/drawing/2014/main" id="{521002B0-EE38-D749-BE85-0495493902F3}"/>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77" name="Picture 76">
                    <a:extLst>
                      <a:ext uri="{FF2B5EF4-FFF2-40B4-BE49-F238E27FC236}">
                        <a16:creationId xmlns:a16="http://schemas.microsoft.com/office/drawing/2014/main" id="{04133196-16E9-0542-8C65-3C2357B7D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71" name="Rectangle 70">
                  <a:extLst>
                    <a:ext uri="{FF2B5EF4-FFF2-40B4-BE49-F238E27FC236}">
                      <a16:creationId xmlns:a16="http://schemas.microsoft.com/office/drawing/2014/main" id="{C60EF36D-0740-C34C-AD13-E8385165FC84}"/>
                    </a:ext>
                  </a:extLst>
                </p:cNvPr>
                <p:cNvSpPr/>
                <p:nvPr/>
              </p:nvSpPr>
              <p:spPr>
                <a:xfrm>
                  <a:off x="1372953" y="4656272"/>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2" name="Rectangle 71">
                  <a:extLst>
                    <a:ext uri="{FF2B5EF4-FFF2-40B4-BE49-F238E27FC236}">
                      <a16:creationId xmlns:a16="http://schemas.microsoft.com/office/drawing/2014/main" id="{0150056C-720F-6144-BD24-50ED86FE0EC8}"/>
                    </a:ext>
                  </a:extLst>
                </p:cNvPr>
                <p:cNvSpPr/>
                <p:nvPr/>
              </p:nvSpPr>
              <p:spPr>
                <a:xfrm>
                  <a:off x="1758485" y="4665387"/>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3" name="Rectangle 72">
                  <a:extLst>
                    <a:ext uri="{FF2B5EF4-FFF2-40B4-BE49-F238E27FC236}">
                      <a16:creationId xmlns:a16="http://schemas.microsoft.com/office/drawing/2014/main" id="{EEC30700-18FB-5A4F-908C-8652DF7C846B}"/>
                    </a:ext>
                  </a:extLst>
                </p:cNvPr>
                <p:cNvSpPr/>
                <p:nvPr/>
              </p:nvSpPr>
              <p:spPr>
                <a:xfrm>
                  <a:off x="2163806" y="4656272"/>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4" name="Rectangle 73">
                  <a:extLst>
                    <a:ext uri="{FF2B5EF4-FFF2-40B4-BE49-F238E27FC236}">
                      <a16:creationId xmlns:a16="http://schemas.microsoft.com/office/drawing/2014/main" id="{5DB82E39-56AE-BD44-A162-819442489ABE}"/>
                    </a:ext>
                  </a:extLst>
                </p:cNvPr>
                <p:cNvSpPr/>
                <p:nvPr/>
              </p:nvSpPr>
              <p:spPr>
                <a:xfrm>
                  <a:off x="2566697" y="4656272"/>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75" name="Rectangle 74">
                  <a:extLst>
                    <a:ext uri="{FF2B5EF4-FFF2-40B4-BE49-F238E27FC236}">
                      <a16:creationId xmlns:a16="http://schemas.microsoft.com/office/drawing/2014/main" id="{B9E4AD9D-FD2E-9846-A816-0951C227DF00}"/>
                    </a:ext>
                  </a:extLst>
                </p:cNvPr>
                <p:cNvSpPr/>
                <p:nvPr/>
              </p:nvSpPr>
              <p:spPr>
                <a:xfrm>
                  <a:off x="1084257" y="3762039"/>
                  <a:ext cx="2028828" cy="15654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sp>
          <p:nvSpPr>
            <p:cNvPr id="92" name="TextBox 91">
              <a:extLst>
                <a:ext uri="{FF2B5EF4-FFF2-40B4-BE49-F238E27FC236}">
                  <a16:creationId xmlns:a16="http://schemas.microsoft.com/office/drawing/2014/main" id="{2B64ACFE-1672-7D43-8824-EBD8005E410C}"/>
                </a:ext>
              </a:extLst>
            </p:cNvPr>
            <p:cNvSpPr txBox="1"/>
            <p:nvPr/>
          </p:nvSpPr>
          <p:spPr>
            <a:xfrm>
              <a:off x="9076219" y="1892973"/>
              <a:ext cx="1975551" cy="246222"/>
            </a:xfrm>
            <a:prstGeom prst="rect">
              <a:avLst/>
            </a:prstGeom>
            <a:noFill/>
          </p:spPr>
          <p:txBody>
            <a:bodyPr wrap="square" lIns="0" rIns="0" rtlCol="0">
              <a:spAutoFit/>
            </a:bodyPr>
            <a:lstStyle/>
            <a:p>
              <a:pPr algn="l"/>
              <a:r>
                <a:rPr lang="en-US" sz="1320" dirty="0"/>
                <a:t>IVI Guest VM</a:t>
              </a:r>
            </a:p>
          </p:txBody>
        </p:sp>
      </p:grpSp>
      <p:grpSp>
        <p:nvGrpSpPr>
          <p:cNvPr id="100" name="Group 99">
            <a:extLst>
              <a:ext uri="{FF2B5EF4-FFF2-40B4-BE49-F238E27FC236}">
                <a16:creationId xmlns:a16="http://schemas.microsoft.com/office/drawing/2014/main" id="{ABC1E940-5BD5-7941-ACC3-DF6AFE15EFFB}"/>
              </a:ext>
            </a:extLst>
          </p:cNvPr>
          <p:cNvGrpSpPr/>
          <p:nvPr/>
        </p:nvGrpSpPr>
        <p:grpSpPr>
          <a:xfrm>
            <a:off x="4910682" y="1659519"/>
            <a:ext cx="7880120" cy="1912478"/>
            <a:chOff x="4092234" y="1382932"/>
            <a:chExt cx="6566767" cy="1593732"/>
          </a:xfrm>
        </p:grpSpPr>
        <p:grpSp>
          <p:nvGrpSpPr>
            <p:cNvPr id="97" name="Group 96">
              <a:extLst>
                <a:ext uri="{FF2B5EF4-FFF2-40B4-BE49-F238E27FC236}">
                  <a16:creationId xmlns:a16="http://schemas.microsoft.com/office/drawing/2014/main" id="{460077B8-99BD-5E43-B416-DEC2CFE8AF4A}"/>
                </a:ext>
              </a:extLst>
            </p:cNvPr>
            <p:cNvGrpSpPr/>
            <p:nvPr/>
          </p:nvGrpSpPr>
          <p:grpSpPr>
            <a:xfrm>
              <a:off x="4092234" y="1382932"/>
              <a:ext cx="2065161" cy="1593732"/>
              <a:chOff x="4092234" y="1382932"/>
              <a:chExt cx="2065161" cy="1593732"/>
            </a:xfrm>
          </p:grpSpPr>
          <p:grpSp>
            <p:nvGrpSpPr>
              <p:cNvPr id="78" name="Group 77">
                <a:extLst>
                  <a:ext uri="{FF2B5EF4-FFF2-40B4-BE49-F238E27FC236}">
                    <a16:creationId xmlns:a16="http://schemas.microsoft.com/office/drawing/2014/main" id="{5BFEE2A2-793E-8448-969C-9DE93DC3474C}"/>
                  </a:ext>
                </a:extLst>
              </p:cNvPr>
              <p:cNvGrpSpPr/>
              <p:nvPr/>
            </p:nvGrpSpPr>
            <p:grpSpPr>
              <a:xfrm>
                <a:off x="4092234" y="1382932"/>
                <a:ext cx="2003765" cy="1593732"/>
                <a:chOff x="6771920" y="4384302"/>
                <a:chExt cx="2003765" cy="1593732"/>
              </a:xfrm>
            </p:grpSpPr>
            <p:sp>
              <p:nvSpPr>
                <p:cNvPr id="79" name="Rectangle 78">
                  <a:extLst>
                    <a:ext uri="{FF2B5EF4-FFF2-40B4-BE49-F238E27FC236}">
                      <a16:creationId xmlns:a16="http://schemas.microsoft.com/office/drawing/2014/main" id="{05A32C2F-8B73-944E-BB4A-7A6EBA859665}"/>
                    </a:ext>
                  </a:extLst>
                </p:cNvPr>
                <p:cNvSpPr/>
                <p:nvPr/>
              </p:nvSpPr>
              <p:spPr>
                <a:xfrm>
                  <a:off x="6771920" y="4384302"/>
                  <a:ext cx="2003765" cy="1593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80" name="Group 79">
                  <a:extLst>
                    <a:ext uri="{FF2B5EF4-FFF2-40B4-BE49-F238E27FC236}">
                      <a16:creationId xmlns:a16="http://schemas.microsoft.com/office/drawing/2014/main" id="{5CC1ABD5-6827-E145-A82F-E6BF8C790DA6}"/>
                    </a:ext>
                  </a:extLst>
                </p:cNvPr>
                <p:cNvGrpSpPr/>
                <p:nvPr/>
              </p:nvGrpSpPr>
              <p:grpSpPr>
                <a:xfrm>
                  <a:off x="6785901" y="4412547"/>
                  <a:ext cx="1979421" cy="1565487"/>
                  <a:chOff x="1084257" y="3762039"/>
                  <a:chExt cx="1979421" cy="1565487"/>
                </a:xfrm>
              </p:grpSpPr>
              <p:sp>
                <p:nvSpPr>
                  <p:cNvPr id="81" name="TextBox 80">
                    <a:extLst>
                      <a:ext uri="{FF2B5EF4-FFF2-40B4-BE49-F238E27FC236}">
                        <a16:creationId xmlns:a16="http://schemas.microsoft.com/office/drawing/2014/main" id="{AE7494D4-8238-6942-B362-36FEB4CB8B85}"/>
                      </a:ext>
                    </a:extLst>
                  </p:cNvPr>
                  <p:cNvSpPr txBox="1"/>
                  <p:nvPr/>
                </p:nvSpPr>
                <p:spPr>
                  <a:xfrm>
                    <a:off x="1604013" y="3826503"/>
                    <a:ext cx="1441692" cy="261610"/>
                  </a:xfrm>
                  <a:prstGeom prst="rect">
                    <a:avLst/>
                  </a:prstGeom>
                  <a:noFill/>
                </p:spPr>
                <p:txBody>
                  <a:bodyPr wrap="square" lIns="0" rIns="0" rtlCol="0">
                    <a:spAutoFit/>
                  </a:bodyPr>
                  <a:lstStyle/>
                  <a:p>
                    <a:pPr algn="l"/>
                    <a:r>
                      <a:rPr lang="en-US" sz="1440" b="1" dirty="0">
                        <a:solidFill>
                          <a:schemeClr val="accent1"/>
                        </a:solidFill>
                      </a:rPr>
                      <a:t>Cloud AGL </a:t>
                    </a:r>
                    <a:r>
                      <a:rPr lang="en-US" sz="1440" b="1" dirty="0" err="1">
                        <a:solidFill>
                          <a:schemeClr val="accent1"/>
                        </a:solidFill>
                      </a:rPr>
                      <a:t>vECU</a:t>
                    </a:r>
                    <a:endParaRPr lang="en-US" sz="1440" b="1" dirty="0">
                      <a:solidFill>
                        <a:schemeClr val="accent1"/>
                      </a:solidFill>
                    </a:endParaRPr>
                  </a:p>
                </p:txBody>
              </p:sp>
              <p:grpSp>
                <p:nvGrpSpPr>
                  <p:cNvPr id="82" name="Group 81">
                    <a:extLst>
                      <a:ext uri="{FF2B5EF4-FFF2-40B4-BE49-F238E27FC236}">
                        <a16:creationId xmlns:a16="http://schemas.microsoft.com/office/drawing/2014/main" id="{5D3536A1-A0B7-6D4D-98DA-75376198129C}"/>
                      </a:ext>
                    </a:extLst>
                  </p:cNvPr>
                  <p:cNvGrpSpPr/>
                  <p:nvPr/>
                </p:nvGrpSpPr>
                <p:grpSpPr>
                  <a:xfrm>
                    <a:off x="1084258" y="3762039"/>
                    <a:ext cx="450715" cy="341463"/>
                    <a:chOff x="8156564" y="4194195"/>
                    <a:chExt cx="1314477" cy="995852"/>
                  </a:xfrm>
                </p:grpSpPr>
                <p:sp>
                  <p:nvSpPr>
                    <p:cNvPr id="88" name="Rectangle 87">
                      <a:extLst>
                        <a:ext uri="{FF2B5EF4-FFF2-40B4-BE49-F238E27FC236}">
                          <a16:creationId xmlns:a16="http://schemas.microsoft.com/office/drawing/2014/main" id="{92D31808-FAAF-5C4F-88A0-8B8620806652}"/>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89" name="Picture 88">
                      <a:extLst>
                        <a:ext uri="{FF2B5EF4-FFF2-40B4-BE49-F238E27FC236}">
                          <a16:creationId xmlns:a16="http://schemas.microsoft.com/office/drawing/2014/main" id="{6FDB6111-42EA-B247-952B-7012EA7D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85" name="Rectangle 84">
                    <a:extLst>
                      <a:ext uri="{FF2B5EF4-FFF2-40B4-BE49-F238E27FC236}">
                        <a16:creationId xmlns:a16="http://schemas.microsoft.com/office/drawing/2014/main" id="{D4FEEE62-E642-DA4D-8B8F-9F4A1E4D719E}"/>
                      </a:ext>
                    </a:extLst>
                  </p:cNvPr>
                  <p:cNvSpPr/>
                  <p:nvPr/>
                </p:nvSpPr>
                <p:spPr>
                  <a:xfrm>
                    <a:off x="1240370" y="4591692"/>
                    <a:ext cx="761506" cy="45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r>
                      <a:rPr lang="en-US" sz="1080" dirty="0">
                        <a:solidFill>
                          <a:srgbClr val="FFFFFF"/>
                        </a:solidFill>
                        <a:latin typeface="Amazon Ember"/>
                      </a:rPr>
                      <a:t>Cloud Gateway</a:t>
                    </a:r>
                  </a:p>
                </p:txBody>
              </p:sp>
              <p:sp>
                <p:nvSpPr>
                  <p:cNvPr id="86" name="Rectangle 85">
                    <a:extLst>
                      <a:ext uri="{FF2B5EF4-FFF2-40B4-BE49-F238E27FC236}">
                        <a16:creationId xmlns:a16="http://schemas.microsoft.com/office/drawing/2014/main" id="{29820819-6F87-734A-8A36-0BC6C05B89EF}"/>
                      </a:ext>
                    </a:extLst>
                  </p:cNvPr>
                  <p:cNvSpPr/>
                  <p:nvPr/>
                </p:nvSpPr>
                <p:spPr>
                  <a:xfrm>
                    <a:off x="2100534" y="4591692"/>
                    <a:ext cx="853720" cy="45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r>
                      <a:rPr lang="en-US" sz="1080" dirty="0">
                        <a:solidFill>
                          <a:srgbClr val="FFFFFF"/>
                        </a:solidFill>
                        <a:latin typeface="Amazon Ember"/>
                      </a:rPr>
                      <a:t>Kubernetes API Server</a:t>
                    </a:r>
                  </a:p>
                </p:txBody>
              </p:sp>
              <p:sp>
                <p:nvSpPr>
                  <p:cNvPr id="87" name="Rectangle 86">
                    <a:extLst>
                      <a:ext uri="{FF2B5EF4-FFF2-40B4-BE49-F238E27FC236}">
                        <a16:creationId xmlns:a16="http://schemas.microsoft.com/office/drawing/2014/main" id="{A28E7E3F-C1EC-4F43-A421-4F2761BE6A21}"/>
                      </a:ext>
                    </a:extLst>
                  </p:cNvPr>
                  <p:cNvSpPr/>
                  <p:nvPr/>
                </p:nvSpPr>
                <p:spPr>
                  <a:xfrm>
                    <a:off x="1084257" y="3762039"/>
                    <a:ext cx="1979421" cy="15654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sp>
            <p:nvSpPr>
              <p:cNvPr id="90" name="TextBox 89">
                <a:extLst>
                  <a:ext uri="{FF2B5EF4-FFF2-40B4-BE49-F238E27FC236}">
                    <a16:creationId xmlns:a16="http://schemas.microsoft.com/office/drawing/2014/main" id="{C57554B7-F984-4147-8269-2E3EF48D5BF4}"/>
                  </a:ext>
                </a:extLst>
              </p:cNvPr>
              <p:cNvSpPr txBox="1"/>
              <p:nvPr/>
            </p:nvSpPr>
            <p:spPr>
              <a:xfrm>
                <a:off x="4181844" y="1856405"/>
                <a:ext cx="1975551" cy="246222"/>
              </a:xfrm>
              <a:prstGeom prst="rect">
                <a:avLst/>
              </a:prstGeom>
              <a:noFill/>
            </p:spPr>
            <p:txBody>
              <a:bodyPr wrap="square" lIns="0" rIns="0" rtlCol="0">
                <a:spAutoFit/>
              </a:bodyPr>
              <a:lstStyle/>
              <a:p>
                <a:pPr algn="l"/>
                <a:r>
                  <a:rPr lang="en-US" sz="1320" dirty="0"/>
                  <a:t>K8S Control Node/Gateway</a:t>
                </a:r>
              </a:p>
            </p:txBody>
          </p:sp>
        </p:grpSp>
        <p:cxnSp>
          <p:nvCxnSpPr>
            <p:cNvPr id="94" name="Straight Connector 93">
              <a:extLst>
                <a:ext uri="{FF2B5EF4-FFF2-40B4-BE49-F238E27FC236}">
                  <a16:creationId xmlns:a16="http://schemas.microsoft.com/office/drawing/2014/main" id="{A7A2E571-D37E-284E-A1D0-551E8DDDAA81}"/>
                </a:ext>
              </a:extLst>
            </p:cNvPr>
            <p:cNvCxnSpPr>
              <a:cxnSpLocks/>
            </p:cNvCxnSpPr>
            <p:nvPr/>
          </p:nvCxnSpPr>
          <p:spPr>
            <a:xfrm>
              <a:off x="5976212" y="2543596"/>
              <a:ext cx="4682789"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0A6480D8-F9F2-3D43-AAEC-E814451A1DC7}"/>
              </a:ext>
            </a:extLst>
          </p:cNvPr>
          <p:cNvSpPr txBox="1"/>
          <p:nvPr/>
        </p:nvSpPr>
        <p:spPr>
          <a:xfrm>
            <a:off x="1016241" y="1620616"/>
            <a:ext cx="3295102" cy="2308324"/>
          </a:xfrm>
          <a:prstGeom prst="rect">
            <a:avLst/>
          </a:prstGeom>
          <a:noFill/>
        </p:spPr>
        <p:txBody>
          <a:bodyPr wrap="square" lIns="0" rIns="0" rtlCol="0">
            <a:spAutoFit/>
          </a:bodyPr>
          <a:lstStyle/>
          <a:p>
            <a:pPr marL="205740" indent="-205740">
              <a:buFontTx/>
              <a:buChar char="-"/>
            </a:pPr>
            <a:r>
              <a:rPr lang="en-US" sz="1440" dirty="0"/>
              <a:t>Containerized Application Built and published to Container Repository</a:t>
            </a:r>
          </a:p>
          <a:p>
            <a:pPr marL="205740" indent="-205740">
              <a:buFontTx/>
              <a:buChar char="-"/>
            </a:pPr>
            <a:r>
              <a:rPr lang="en-US" sz="1440" dirty="0"/>
              <a:t>Container update orchestrated via Kubernetes API server in vehicle, with comms passed via gateway</a:t>
            </a:r>
          </a:p>
          <a:p>
            <a:pPr marL="205740" indent="-205740">
              <a:buFontTx/>
              <a:buChar char="-"/>
            </a:pPr>
            <a:r>
              <a:rPr lang="en-US" sz="1440" dirty="0"/>
              <a:t>Test suite ran against cloud-hosted </a:t>
            </a:r>
            <a:r>
              <a:rPr lang="en-US" sz="1440" dirty="0" err="1"/>
              <a:t>vECUs</a:t>
            </a:r>
            <a:endParaRPr lang="en-US" sz="1440" dirty="0"/>
          </a:p>
          <a:p>
            <a:pPr marL="205740" indent="-205740">
              <a:buFontTx/>
              <a:buChar char="-"/>
            </a:pPr>
            <a:r>
              <a:rPr lang="en-US" sz="1440" dirty="0"/>
              <a:t>On success, containerized apps pushed to edge</a:t>
            </a:r>
          </a:p>
          <a:p>
            <a:pPr marL="205740" indent="-205740">
              <a:buFontTx/>
              <a:buChar char="-"/>
            </a:pPr>
            <a:endParaRPr lang="en-US" sz="1440" dirty="0"/>
          </a:p>
        </p:txBody>
      </p:sp>
      <p:grpSp>
        <p:nvGrpSpPr>
          <p:cNvPr id="101" name="Group 100">
            <a:extLst>
              <a:ext uri="{FF2B5EF4-FFF2-40B4-BE49-F238E27FC236}">
                <a16:creationId xmlns:a16="http://schemas.microsoft.com/office/drawing/2014/main" id="{879BB807-9D51-6248-9B23-957FCB7DFB88}"/>
              </a:ext>
            </a:extLst>
          </p:cNvPr>
          <p:cNvGrpSpPr/>
          <p:nvPr/>
        </p:nvGrpSpPr>
        <p:grpSpPr>
          <a:xfrm>
            <a:off x="7840422" y="4798392"/>
            <a:ext cx="2533340" cy="1917924"/>
            <a:chOff x="6519704" y="1378394"/>
            <a:chExt cx="2111117" cy="1598270"/>
          </a:xfrm>
        </p:grpSpPr>
        <p:grpSp>
          <p:nvGrpSpPr>
            <p:cNvPr id="102" name="Group 101">
              <a:extLst>
                <a:ext uri="{FF2B5EF4-FFF2-40B4-BE49-F238E27FC236}">
                  <a16:creationId xmlns:a16="http://schemas.microsoft.com/office/drawing/2014/main" id="{020E80E8-AAF7-3744-8A10-9888B6AB0B71}"/>
                </a:ext>
              </a:extLst>
            </p:cNvPr>
            <p:cNvGrpSpPr/>
            <p:nvPr/>
          </p:nvGrpSpPr>
          <p:grpSpPr>
            <a:xfrm>
              <a:off x="6519704" y="1378394"/>
              <a:ext cx="2028828" cy="1598270"/>
              <a:chOff x="6771921" y="4384302"/>
              <a:chExt cx="2028828" cy="1598270"/>
            </a:xfrm>
          </p:grpSpPr>
          <p:sp>
            <p:nvSpPr>
              <p:cNvPr id="104" name="Rectangle 103">
                <a:extLst>
                  <a:ext uri="{FF2B5EF4-FFF2-40B4-BE49-F238E27FC236}">
                    <a16:creationId xmlns:a16="http://schemas.microsoft.com/office/drawing/2014/main" id="{08067483-AD13-D14D-BB95-4E1C330A04C5}"/>
                  </a:ext>
                </a:extLst>
              </p:cNvPr>
              <p:cNvSpPr/>
              <p:nvPr/>
            </p:nvSpPr>
            <p:spPr>
              <a:xfrm>
                <a:off x="6771921" y="4384302"/>
                <a:ext cx="2028828" cy="1593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105" name="Group 104">
                <a:extLst>
                  <a:ext uri="{FF2B5EF4-FFF2-40B4-BE49-F238E27FC236}">
                    <a16:creationId xmlns:a16="http://schemas.microsoft.com/office/drawing/2014/main" id="{0599DFF6-2052-6242-A9CD-63CB46C638E0}"/>
                  </a:ext>
                </a:extLst>
              </p:cNvPr>
              <p:cNvGrpSpPr/>
              <p:nvPr/>
            </p:nvGrpSpPr>
            <p:grpSpPr>
              <a:xfrm>
                <a:off x="6785901" y="4412547"/>
                <a:ext cx="2003765" cy="1570025"/>
                <a:chOff x="1084257" y="3762039"/>
                <a:chExt cx="2003765" cy="1570025"/>
              </a:xfrm>
            </p:grpSpPr>
            <p:sp>
              <p:nvSpPr>
                <p:cNvPr id="106" name="TextBox 105">
                  <a:extLst>
                    <a:ext uri="{FF2B5EF4-FFF2-40B4-BE49-F238E27FC236}">
                      <a16:creationId xmlns:a16="http://schemas.microsoft.com/office/drawing/2014/main" id="{2DFA18E0-077E-A543-89F2-A27D4F3E37FB}"/>
                    </a:ext>
                  </a:extLst>
                </p:cNvPr>
                <p:cNvSpPr txBox="1"/>
                <p:nvPr/>
              </p:nvSpPr>
              <p:spPr>
                <a:xfrm>
                  <a:off x="1604013" y="3826503"/>
                  <a:ext cx="1441692" cy="261610"/>
                </a:xfrm>
                <a:prstGeom prst="rect">
                  <a:avLst/>
                </a:prstGeom>
                <a:noFill/>
              </p:spPr>
              <p:txBody>
                <a:bodyPr wrap="square" lIns="0" rIns="0" rtlCol="0">
                  <a:spAutoFit/>
                </a:bodyPr>
                <a:lstStyle/>
                <a:p>
                  <a:pPr algn="l"/>
                  <a:r>
                    <a:rPr lang="en-US" sz="1440" b="1" dirty="0">
                      <a:solidFill>
                        <a:schemeClr val="accent1"/>
                      </a:solidFill>
                    </a:rPr>
                    <a:t>Cloud AGL </a:t>
                  </a:r>
                  <a:r>
                    <a:rPr lang="en-US" sz="1440" b="1" dirty="0" err="1">
                      <a:solidFill>
                        <a:schemeClr val="accent1"/>
                      </a:solidFill>
                    </a:rPr>
                    <a:t>vECU</a:t>
                  </a:r>
                  <a:endParaRPr lang="en-US" sz="1440" b="1" dirty="0">
                    <a:solidFill>
                      <a:schemeClr val="accent1"/>
                    </a:solidFill>
                  </a:endParaRPr>
                </a:p>
              </p:txBody>
            </p:sp>
            <p:grpSp>
              <p:nvGrpSpPr>
                <p:cNvPr id="107" name="Group 106">
                  <a:extLst>
                    <a:ext uri="{FF2B5EF4-FFF2-40B4-BE49-F238E27FC236}">
                      <a16:creationId xmlns:a16="http://schemas.microsoft.com/office/drawing/2014/main" id="{76E94F7E-5CB2-8F42-AAD1-DACF1F2AAFA9}"/>
                    </a:ext>
                  </a:extLst>
                </p:cNvPr>
                <p:cNvGrpSpPr/>
                <p:nvPr/>
              </p:nvGrpSpPr>
              <p:grpSpPr>
                <a:xfrm>
                  <a:off x="1084258" y="3762039"/>
                  <a:ext cx="450715" cy="341463"/>
                  <a:chOff x="8156564" y="4194195"/>
                  <a:chExt cx="1314477" cy="995852"/>
                </a:xfrm>
              </p:grpSpPr>
              <p:sp>
                <p:nvSpPr>
                  <p:cNvPr id="113" name="Rectangle 112">
                    <a:extLst>
                      <a:ext uri="{FF2B5EF4-FFF2-40B4-BE49-F238E27FC236}">
                        <a16:creationId xmlns:a16="http://schemas.microsoft.com/office/drawing/2014/main" id="{1903CC6C-C52B-D54D-812A-FF9279EF868A}"/>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114" name="Picture 113">
                    <a:extLst>
                      <a:ext uri="{FF2B5EF4-FFF2-40B4-BE49-F238E27FC236}">
                        <a16:creationId xmlns:a16="http://schemas.microsoft.com/office/drawing/2014/main" id="{56A490F2-031F-D549-83D2-39A5990A7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108" name="Rectangle 107">
                  <a:extLst>
                    <a:ext uri="{FF2B5EF4-FFF2-40B4-BE49-F238E27FC236}">
                      <a16:creationId xmlns:a16="http://schemas.microsoft.com/office/drawing/2014/main" id="{DB0B8BD3-E781-B042-83C1-CF1724AD6CAB}"/>
                    </a:ext>
                  </a:extLst>
                </p:cNvPr>
                <p:cNvSpPr/>
                <p:nvPr/>
              </p:nvSpPr>
              <p:spPr>
                <a:xfrm>
                  <a:off x="1362524" y="464693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09" name="Rectangle 108">
                  <a:extLst>
                    <a:ext uri="{FF2B5EF4-FFF2-40B4-BE49-F238E27FC236}">
                      <a16:creationId xmlns:a16="http://schemas.microsoft.com/office/drawing/2014/main" id="{698DADBC-0C54-664D-B84D-C2C33B7BA63C}"/>
                    </a:ext>
                  </a:extLst>
                </p:cNvPr>
                <p:cNvSpPr/>
                <p:nvPr/>
              </p:nvSpPr>
              <p:spPr>
                <a:xfrm>
                  <a:off x="1748056" y="4656045"/>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10" name="Rectangle 109">
                  <a:extLst>
                    <a:ext uri="{FF2B5EF4-FFF2-40B4-BE49-F238E27FC236}">
                      <a16:creationId xmlns:a16="http://schemas.microsoft.com/office/drawing/2014/main" id="{CF17A727-3DB6-2F48-8B05-7E4932E8C7CA}"/>
                    </a:ext>
                  </a:extLst>
                </p:cNvPr>
                <p:cNvSpPr/>
                <p:nvPr/>
              </p:nvSpPr>
              <p:spPr>
                <a:xfrm>
                  <a:off x="2153377" y="464693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11" name="Rectangle 110">
                  <a:extLst>
                    <a:ext uri="{FF2B5EF4-FFF2-40B4-BE49-F238E27FC236}">
                      <a16:creationId xmlns:a16="http://schemas.microsoft.com/office/drawing/2014/main" id="{9CD44D33-2AB0-CA4D-9C6D-2F13C0417E66}"/>
                    </a:ext>
                  </a:extLst>
                </p:cNvPr>
                <p:cNvSpPr/>
                <p:nvPr/>
              </p:nvSpPr>
              <p:spPr>
                <a:xfrm>
                  <a:off x="2556268" y="4646930"/>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12" name="Rectangle 111">
                  <a:extLst>
                    <a:ext uri="{FF2B5EF4-FFF2-40B4-BE49-F238E27FC236}">
                      <a16:creationId xmlns:a16="http://schemas.microsoft.com/office/drawing/2014/main" id="{909A1DFF-88A5-1745-8A7D-9249D212C4D7}"/>
                    </a:ext>
                  </a:extLst>
                </p:cNvPr>
                <p:cNvSpPr/>
                <p:nvPr/>
              </p:nvSpPr>
              <p:spPr>
                <a:xfrm>
                  <a:off x="1084257" y="3762039"/>
                  <a:ext cx="2003765" cy="1570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sp>
          <p:nvSpPr>
            <p:cNvPr id="103" name="TextBox 102">
              <a:extLst>
                <a:ext uri="{FF2B5EF4-FFF2-40B4-BE49-F238E27FC236}">
                  <a16:creationId xmlns:a16="http://schemas.microsoft.com/office/drawing/2014/main" id="{488A621F-CA29-4F4E-BB71-3DA25CD543FD}"/>
                </a:ext>
              </a:extLst>
            </p:cNvPr>
            <p:cNvSpPr txBox="1"/>
            <p:nvPr/>
          </p:nvSpPr>
          <p:spPr>
            <a:xfrm>
              <a:off x="6655270" y="1863455"/>
              <a:ext cx="1975551" cy="246222"/>
            </a:xfrm>
            <a:prstGeom prst="rect">
              <a:avLst/>
            </a:prstGeom>
            <a:noFill/>
          </p:spPr>
          <p:txBody>
            <a:bodyPr wrap="square" lIns="0" rIns="0" rtlCol="0">
              <a:spAutoFit/>
            </a:bodyPr>
            <a:lstStyle/>
            <a:p>
              <a:pPr algn="l"/>
              <a:r>
                <a:rPr lang="en-US" sz="1320" dirty="0"/>
                <a:t>IC Guest VM</a:t>
              </a:r>
            </a:p>
          </p:txBody>
        </p:sp>
      </p:grpSp>
      <p:grpSp>
        <p:nvGrpSpPr>
          <p:cNvPr id="115" name="Group 114">
            <a:extLst>
              <a:ext uri="{FF2B5EF4-FFF2-40B4-BE49-F238E27FC236}">
                <a16:creationId xmlns:a16="http://schemas.microsoft.com/office/drawing/2014/main" id="{3D039CEA-103C-6F4F-93CD-C29CDAD04488}"/>
              </a:ext>
            </a:extLst>
          </p:cNvPr>
          <p:cNvGrpSpPr/>
          <p:nvPr/>
        </p:nvGrpSpPr>
        <p:grpSpPr>
          <a:xfrm>
            <a:off x="10731816" y="4798392"/>
            <a:ext cx="2547084" cy="1912478"/>
            <a:chOff x="8929200" y="1378394"/>
            <a:chExt cx="2122570" cy="1593732"/>
          </a:xfrm>
        </p:grpSpPr>
        <p:grpSp>
          <p:nvGrpSpPr>
            <p:cNvPr id="116" name="Group 115">
              <a:extLst>
                <a:ext uri="{FF2B5EF4-FFF2-40B4-BE49-F238E27FC236}">
                  <a16:creationId xmlns:a16="http://schemas.microsoft.com/office/drawing/2014/main" id="{FF0C53B6-B22A-A74E-84E8-35B99C84C77A}"/>
                </a:ext>
              </a:extLst>
            </p:cNvPr>
            <p:cNvGrpSpPr/>
            <p:nvPr/>
          </p:nvGrpSpPr>
          <p:grpSpPr>
            <a:xfrm>
              <a:off x="8929200" y="1378394"/>
              <a:ext cx="2042808" cy="1593732"/>
              <a:chOff x="6771921" y="4384302"/>
              <a:chExt cx="2042808" cy="1593732"/>
            </a:xfrm>
          </p:grpSpPr>
          <p:sp>
            <p:nvSpPr>
              <p:cNvPr id="118" name="Rectangle 117">
                <a:extLst>
                  <a:ext uri="{FF2B5EF4-FFF2-40B4-BE49-F238E27FC236}">
                    <a16:creationId xmlns:a16="http://schemas.microsoft.com/office/drawing/2014/main" id="{CCA74856-A7EB-644B-9D06-DDB15CC5230C}"/>
                  </a:ext>
                </a:extLst>
              </p:cNvPr>
              <p:cNvSpPr/>
              <p:nvPr/>
            </p:nvSpPr>
            <p:spPr>
              <a:xfrm>
                <a:off x="6771921" y="4384302"/>
                <a:ext cx="2028828" cy="1593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119" name="Group 118">
                <a:extLst>
                  <a:ext uri="{FF2B5EF4-FFF2-40B4-BE49-F238E27FC236}">
                    <a16:creationId xmlns:a16="http://schemas.microsoft.com/office/drawing/2014/main" id="{C4B620F9-E0D9-B743-A77A-4DAC62AB505E}"/>
                  </a:ext>
                </a:extLst>
              </p:cNvPr>
              <p:cNvGrpSpPr/>
              <p:nvPr/>
            </p:nvGrpSpPr>
            <p:grpSpPr>
              <a:xfrm>
                <a:off x="6785901" y="4412547"/>
                <a:ext cx="2028828" cy="1565487"/>
                <a:chOff x="1084257" y="3762039"/>
                <a:chExt cx="2028828" cy="1565487"/>
              </a:xfrm>
            </p:grpSpPr>
            <p:sp>
              <p:nvSpPr>
                <p:cNvPr id="120" name="TextBox 119">
                  <a:extLst>
                    <a:ext uri="{FF2B5EF4-FFF2-40B4-BE49-F238E27FC236}">
                      <a16:creationId xmlns:a16="http://schemas.microsoft.com/office/drawing/2014/main" id="{2978C7E2-63F1-124F-A2C4-E42965B7A3D4}"/>
                    </a:ext>
                  </a:extLst>
                </p:cNvPr>
                <p:cNvSpPr txBox="1"/>
                <p:nvPr/>
              </p:nvSpPr>
              <p:spPr>
                <a:xfrm>
                  <a:off x="1604013" y="3826503"/>
                  <a:ext cx="1441692" cy="261610"/>
                </a:xfrm>
                <a:prstGeom prst="rect">
                  <a:avLst/>
                </a:prstGeom>
                <a:noFill/>
              </p:spPr>
              <p:txBody>
                <a:bodyPr wrap="square" lIns="0" rIns="0" rtlCol="0">
                  <a:spAutoFit/>
                </a:bodyPr>
                <a:lstStyle/>
                <a:p>
                  <a:pPr algn="l"/>
                  <a:r>
                    <a:rPr lang="en-US" sz="1440" b="1" dirty="0">
                      <a:solidFill>
                        <a:schemeClr val="accent1"/>
                      </a:solidFill>
                    </a:rPr>
                    <a:t>Cloud AGL </a:t>
                  </a:r>
                  <a:r>
                    <a:rPr lang="en-US" sz="1440" b="1" dirty="0" err="1">
                      <a:solidFill>
                        <a:schemeClr val="accent1"/>
                      </a:solidFill>
                    </a:rPr>
                    <a:t>vECU</a:t>
                  </a:r>
                  <a:endParaRPr lang="en-US" sz="1440" b="1" dirty="0">
                    <a:solidFill>
                      <a:schemeClr val="accent1"/>
                    </a:solidFill>
                  </a:endParaRPr>
                </a:p>
              </p:txBody>
            </p:sp>
            <p:grpSp>
              <p:nvGrpSpPr>
                <p:cNvPr id="121" name="Group 120">
                  <a:extLst>
                    <a:ext uri="{FF2B5EF4-FFF2-40B4-BE49-F238E27FC236}">
                      <a16:creationId xmlns:a16="http://schemas.microsoft.com/office/drawing/2014/main" id="{DC078171-46FB-CD4E-8B7B-1E1A7749AE9E}"/>
                    </a:ext>
                  </a:extLst>
                </p:cNvPr>
                <p:cNvGrpSpPr/>
                <p:nvPr/>
              </p:nvGrpSpPr>
              <p:grpSpPr>
                <a:xfrm>
                  <a:off x="1084258" y="3762039"/>
                  <a:ext cx="450715" cy="341463"/>
                  <a:chOff x="8156564" y="4194195"/>
                  <a:chExt cx="1314477" cy="995852"/>
                </a:xfrm>
              </p:grpSpPr>
              <p:sp>
                <p:nvSpPr>
                  <p:cNvPr id="127" name="Rectangle 126">
                    <a:extLst>
                      <a:ext uri="{FF2B5EF4-FFF2-40B4-BE49-F238E27FC236}">
                        <a16:creationId xmlns:a16="http://schemas.microsoft.com/office/drawing/2014/main" id="{153EEBCC-6B01-E04C-8A53-BB533F4D1870}"/>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128" name="Picture 127">
                    <a:extLst>
                      <a:ext uri="{FF2B5EF4-FFF2-40B4-BE49-F238E27FC236}">
                        <a16:creationId xmlns:a16="http://schemas.microsoft.com/office/drawing/2014/main" id="{BDD750F7-D64E-5842-BA84-79FEF722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122" name="Rectangle 121">
                  <a:extLst>
                    <a:ext uri="{FF2B5EF4-FFF2-40B4-BE49-F238E27FC236}">
                      <a16:creationId xmlns:a16="http://schemas.microsoft.com/office/drawing/2014/main" id="{213AE823-CAC1-3840-AC39-639C9F85C4DE}"/>
                    </a:ext>
                  </a:extLst>
                </p:cNvPr>
                <p:cNvSpPr/>
                <p:nvPr/>
              </p:nvSpPr>
              <p:spPr>
                <a:xfrm>
                  <a:off x="1372953" y="4656272"/>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23" name="Rectangle 122">
                  <a:extLst>
                    <a:ext uri="{FF2B5EF4-FFF2-40B4-BE49-F238E27FC236}">
                      <a16:creationId xmlns:a16="http://schemas.microsoft.com/office/drawing/2014/main" id="{97B5FF27-B5B6-414A-BB78-4F4A0A05D12B}"/>
                    </a:ext>
                  </a:extLst>
                </p:cNvPr>
                <p:cNvSpPr/>
                <p:nvPr/>
              </p:nvSpPr>
              <p:spPr>
                <a:xfrm>
                  <a:off x="1758485" y="4665387"/>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24" name="Rectangle 123">
                  <a:extLst>
                    <a:ext uri="{FF2B5EF4-FFF2-40B4-BE49-F238E27FC236}">
                      <a16:creationId xmlns:a16="http://schemas.microsoft.com/office/drawing/2014/main" id="{360FC72B-4606-864E-9439-34763A066903}"/>
                    </a:ext>
                  </a:extLst>
                </p:cNvPr>
                <p:cNvSpPr/>
                <p:nvPr/>
              </p:nvSpPr>
              <p:spPr>
                <a:xfrm>
                  <a:off x="2163806" y="4656272"/>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25" name="Rectangle 124">
                  <a:extLst>
                    <a:ext uri="{FF2B5EF4-FFF2-40B4-BE49-F238E27FC236}">
                      <a16:creationId xmlns:a16="http://schemas.microsoft.com/office/drawing/2014/main" id="{EE0F2B6A-3BA8-9F41-9FFB-586363FD1433}"/>
                    </a:ext>
                  </a:extLst>
                </p:cNvPr>
                <p:cNvSpPr/>
                <p:nvPr/>
              </p:nvSpPr>
              <p:spPr>
                <a:xfrm>
                  <a:off x="2566697" y="4656272"/>
                  <a:ext cx="233381" cy="233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26" name="Rectangle 125">
                  <a:extLst>
                    <a:ext uri="{FF2B5EF4-FFF2-40B4-BE49-F238E27FC236}">
                      <a16:creationId xmlns:a16="http://schemas.microsoft.com/office/drawing/2014/main" id="{EE9AF3F4-96ED-8045-A8EE-9255EB1BBE2A}"/>
                    </a:ext>
                  </a:extLst>
                </p:cNvPr>
                <p:cNvSpPr/>
                <p:nvPr/>
              </p:nvSpPr>
              <p:spPr>
                <a:xfrm>
                  <a:off x="1084257" y="3762039"/>
                  <a:ext cx="2028828" cy="15654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sp>
          <p:nvSpPr>
            <p:cNvPr id="117" name="TextBox 116">
              <a:extLst>
                <a:ext uri="{FF2B5EF4-FFF2-40B4-BE49-F238E27FC236}">
                  <a16:creationId xmlns:a16="http://schemas.microsoft.com/office/drawing/2014/main" id="{24B56520-E654-8D43-8B16-8EDFBF6747B3}"/>
                </a:ext>
              </a:extLst>
            </p:cNvPr>
            <p:cNvSpPr txBox="1"/>
            <p:nvPr/>
          </p:nvSpPr>
          <p:spPr>
            <a:xfrm>
              <a:off x="9076219" y="1892973"/>
              <a:ext cx="1975551" cy="246222"/>
            </a:xfrm>
            <a:prstGeom prst="rect">
              <a:avLst/>
            </a:prstGeom>
            <a:noFill/>
          </p:spPr>
          <p:txBody>
            <a:bodyPr wrap="square" lIns="0" rIns="0" rtlCol="0">
              <a:spAutoFit/>
            </a:bodyPr>
            <a:lstStyle/>
            <a:p>
              <a:pPr algn="l"/>
              <a:r>
                <a:rPr lang="en-US" sz="1320" dirty="0"/>
                <a:t>IVI Guest VM</a:t>
              </a:r>
            </a:p>
          </p:txBody>
        </p:sp>
      </p:grpSp>
      <p:grpSp>
        <p:nvGrpSpPr>
          <p:cNvPr id="129" name="Group 128">
            <a:extLst>
              <a:ext uri="{FF2B5EF4-FFF2-40B4-BE49-F238E27FC236}">
                <a16:creationId xmlns:a16="http://schemas.microsoft.com/office/drawing/2014/main" id="{6C59DE35-85EC-894B-A0E8-47AD98135DAF}"/>
              </a:ext>
            </a:extLst>
          </p:cNvPr>
          <p:cNvGrpSpPr/>
          <p:nvPr/>
        </p:nvGrpSpPr>
        <p:grpSpPr>
          <a:xfrm>
            <a:off x="4927458" y="4803838"/>
            <a:ext cx="7880120" cy="1912478"/>
            <a:chOff x="4092234" y="1382932"/>
            <a:chExt cx="6566767" cy="1593732"/>
          </a:xfrm>
        </p:grpSpPr>
        <p:grpSp>
          <p:nvGrpSpPr>
            <p:cNvPr id="130" name="Group 129">
              <a:extLst>
                <a:ext uri="{FF2B5EF4-FFF2-40B4-BE49-F238E27FC236}">
                  <a16:creationId xmlns:a16="http://schemas.microsoft.com/office/drawing/2014/main" id="{72A3FB56-41CB-744F-A199-18CEF35F2124}"/>
                </a:ext>
              </a:extLst>
            </p:cNvPr>
            <p:cNvGrpSpPr/>
            <p:nvPr/>
          </p:nvGrpSpPr>
          <p:grpSpPr>
            <a:xfrm>
              <a:off x="4092234" y="1382932"/>
              <a:ext cx="2065161" cy="1593732"/>
              <a:chOff x="4092234" y="1382932"/>
              <a:chExt cx="2065161" cy="1593732"/>
            </a:xfrm>
          </p:grpSpPr>
          <p:grpSp>
            <p:nvGrpSpPr>
              <p:cNvPr id="132" name="Group 131">
                <a:extLst>
                  <a:ext uri="{FF2B5EF4-FFF2-40B4-BE49-F238E27FC236}">
                    <a16:creationId xmlns:a16="http://schemas.microsoft.com/office/drawing/2014/main" id="{DF306CD9-079D-A445-8343-11FDA0203ADE}"/>
                  </a:ext>
                </a:extLst>
              </p:cNvPr>
              <p:cNvGrpSpPr/>
              <p:nvPr/>
            </p:nvGrpSpPr>
            <p:grpSpPr>
              <a:xfrm>
                <a:off x="4092234" y="1382932"/>
                <a:ext cx="2003765" cy="1593732"/>
                <a:chOff x="6771920" y="4384302"/>
                <a:chExt cx="2003765" cy="1593732"/>
              </a:xfrm>
            </p:grpSpPr>
            <p:sp>
              <p:nvSpPr>
                <p:cNvPr id="134" name="Rectangle 133">
                  <a:extLst>
                    <a:ext uri="{FF2B5EF4-FFF2-40B4-BE49-F238E27FC236}">
                      <a16:creationId xmlns:a16="http://schemas.microsoft.com/office/drawing/2014/main" id="{79F807C0-77F7-464B-A817-907AE87A8945}"/>
                    </a:ext>
                  </a:extLst>
                </p:cNvPr>
                <p:cNvSpPr/>
                <p:nvPr/>
              </p:nvSpPr>
              <p:spPr>
                <a:xfrm>
                  <a:off x="6771920" y="4384302"/>
                  <a:ext cx="2003765" cy="1593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grpSp>
              <p:nvGrpSpPr>
                <p:cNvPr id="135" name="Group 134">
                  <a:extLst>
                    <a:ext uri="{FF2B5EF4-FFF2-40B4-BE49-F238E27FC236}">
                      <a16:creationId xmlns:a16="http://schemas.microsoft.com/office/drawing/2014/main" id="{6A1E1333-1F4C-A545-B98D-F36F3F95812A}"/>
                    </a:ext>
                  </a:extLst>
                </p:cNvPr>
                <p:cNvGrpSpPr/>
                <p:nvPr/>
              </p:nvGrpSpPr>
              <p:grpSpPr>
                <a:xfrm>
                  <a:off x="6785901" y="4412547"/>
                  <a:ext cx="1979421" cy="1565487"/>
                  <a:chOff x="1084257" y="3762039"/>
                  <a:chExt cx="1979421" cy="1565487"/>
                </a:xfrm>
              </p:grpSpPr>
              <p:sp>
                <p:nvSpPr>
                  <p:cNvPr id="136" name="TextBox 135">
                    <a:extLst>
                      <a:ext uri="{FF2B5EF4-FFF2-40B4-BE49-F238E27FC236}">
                        <a16:creationId xmlns:a16="http://schemas.microsoft.com/office/drawing/2014/main" id="{4D02E87B-19DF-2340-9278-CB48BD105641}"/>
                      </a:ext>
                    </a:extLst>
                  </p:cNvPr>
                  <p:cNvSpPr txBox="1"/>
                  <p:nvPr/>
                </p:nvSpPr>
                <p:spPr>
                  <a:xfrm>
                    <a:off x="1604013" y="3826503"/>
                    <a:ext cx="1441692" cy="261610"/>
                  </a:xfrm>
                  <a:prstGeom prst="rect">
                    <a:avLst/>
                  </a:prstGeom>
                  <a:noFill/>
                </p:spPr>
                <p:txBody>
                  <a:bodyPr wrap="square" lIns="0" rIns="0" rtlCol="0">
                    <a:spAutoFit/>
                  </a:bodyPr>
                  <a:lstStyle/>
                  <a:p>
                    <a:pPr algn="l"/>
                    <a:r>
                      <a:rPr lang="en-US" sz="1440" b="1" dirty="0">
                        <a:solidFill>
                          <a:schemeClr val="accent1"/>
                        </a:solidFill>
                      </a:rPr>
                      <a:t>Cloud AGL </a:t>
                    </a:r>
                    <a:r>
                      <a:rPr lang="en-US" sz="1440" b="1" dirty="0" err="1">
                        <a:solidFill>
                          <a:schemeClr val="accent1"/>
                        </a:solidFill>
                      </a:rPr>
                      <a:t>vECU</a:t>
                    </a:r>
                    <a:endParaRPr lang="en-US" sz="1440" b="1" dirty="0">
                      <a:solidFill>
                        <a:schemeClr val="accent1"/>
                      </a:solidFill>
                    </a:endParaRPr>
                  </a:p>
                </p:txBody>
              </p:sp>
              <p:grpSp>
                <p:nvGrpSpPr>
                  <p:cNvPr id="137" name="Group 136">
                    <a:extLst>
                      <a:ext uri="{FF2B5EF4-FFF2-40B4-BE49-F238E27FC236}">
                        <a16:creationId xmlns:a16="http://schemas.microsoft.com/office/drawing/2014/main" id="{5C5E9F21-83A3-FB43-A906-736A06E5D996}"/>
                      </a:ext>
                    </a:extLst>
                  </p:cNvPr>
                  <p:cNvGrpSpPr/>
                  <p:nvPr/>
                </p:nvGrpSpPr>
                <p:grpSpPr>
                  <a:xfrm>
                    <a:off x="1084258" y="3762039"/>
                    <a:ext cx="450715" cy="341463"/>
                    <a:chOff x="8156564" y="4194195"/>
                    <a:chExt cx="1314477" cy="995852"/>
                  </a:xfrm>
                </p:grpSpPr>
                <p:sp>
                  <p:nvSpPr>
                    <p:cNvPr id="141" name="Rectangle 140">
                      <a:extLst>
                        <a:ext uri="{FF2B5EF4-FFF2-40B4-BE49-F238E27FC236}">
                          <a16:creationId xmlns:a16="http://schemas.microsoft.com/office/drawing/2014/main" id="{00E9D424-5FE5-094B-9FD6-07EE3351812D}"/>
                        </a:ext>
                      </a:extLst>
                    </p:cNvPr>
                    <p:cNvSpPr/>
                    <p:nvPr/>
                  </p:nvSpPr>
                  <p:spPr>
                    <a:xfrm rot="5400000">
                      <a:off x="8315877" y="4034882"/>
                      <a:ext cx="995852" cy="1314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142" name="Picture 141">
                      <a:extLst>
                        <a:ext uri="{FF2B5EF4-FFF2-40B4-BE49-F238E27FC236}">
                          <a16:creationId xmlns:a16="http://schemas.microsoft.com/office/drawing/2014/main" id="{6ACEBD55-13EC-3B4F-A92B-3286CE305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985" y="4398528"/>
                      <a:ext cx="1191638" cy="587184"/>
                    </a:xfrm>
                    <a:prstGeom prst="rect">
                      <a:avLst/>
                    </a:prstGeom>
                  </p:spPr>
                </p:pic>
              </p:grpSp>
              <p:sp>
                <p:nvSpPr>
                  <p:cNvPr id="138" name="Rectangle 137">
                    <a:extLst>
                      <a:ext uri="{FF2B5EF4-FFF2-40B4-BE49-F238E27FC236}">
                        <a16:creationId xmlns:a16="http://schemas.microsoft.com/office/drawing/2014/main" id="{2F54A2F1-B3A2-E141-B778-3A3AF30A9733}"/>
                      </a:ext>
                    </a:extLst>
                  </p:cNvPr>
                  <p:cNvSpPr/>
                  <p:nvPr/>
                </p:nvSpPr>
                <p:spPr>
                  <a:xfrm>
                    <a:off x="1240370" y="4591692"/>
                    <a:ext cx="761506" cy="45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r>
                      <a:rPr lang="en-US" sz="1080" dirty="0">
                        <a:solidFill>
                          <a:srgbClr val="FFFFFF"/>
                        </a:solidFill>
                        <a:latin typeface="Amazon Ember"/>
                      </a:rPr>
                      <a:t>Cloud Gateway</a:t>
                    </a:r>
                  </a:p>
                </p:txBody>
              </p:sp>
              <p:sp>
                <p:nvSpPr>
                  <p:cNvPr id="139" name="Rectangle 138">
                    <a:extLst>
                      <a:ext uri="{FF2B5EF4-FFF2-40B4-BE49-F238E27FC236}">
                        <a16:creationId xmlns:a16="http://schemas.microsoft.com/office/drawing/2014/main" id="{7F1233A2-A2F7-6748-9F6A-4B59B7B026A0}"/>
                      </a:ext>
                    </a:extLst>
                  </p:cNvPr>
                  <p:cNvSpPr/>
                  <p:nvPr/>
                </p:nvSpPr>
                <p:spPr>
                  <a:xfrm>
                    <a:off x="2100534" y="4591692"/>
                    <a:ext cx="853720" cy="45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r>
                      <a:rPr lang="en-US" sz="1080" dirty="0">
                        <a:solidFill>
                          <a:srgbClr val="FFFFFF"/>
                        </a:solidFill>
                        <a:latin typeface="Amazon Ember"/>
                      </a:rPr>
                      <a:t>Kubernetes API Server</a:t>
                    </a:r>
                  </a:p>
                </p:txBody>
              </p:sp>
              <p:sp>
                <p:nvSpPr>
                  <p:cNvPr id="140" name="Rectangle 139">
                    <a:extLst>
                      <a:ext uri="{FF2B5EF4-FFF2-40B4-BE49-F238E27FC236}">
                        <a16:creationId xmlns:a16="http://schemas.microsoft.com/office/drawing/2014/main" id="{E51F3FCB-5965-9342-B77D-B96B989D3CBC}"/>
                      </a:ext>
                    </a:extLst>
                  </p:cNvPr>
                  <p:cNvSpPr/>
                  <p:nvPr/>
                </p:nvSpPr>
                <p:spPr>
                  <a:xfrm>
                    <a:off x="1084257" y="3762039"/>
                    <a:ext cx="1979421" cy="15654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grpSp>
          </p:grpSp>
          <p:sp>
            <p:nvSpPr>
              <p:cNvPr id="133" name="TextBox 132">
                <a:extLst>
                  <a:ext uri="{FF2B5EF4-FFF2-40B4-BE49-F238E27FC236}">
                    <a16:creationId xmlns:a16="http://schemas.microsoft.com/office/drawing/2014/main" id="{EA64B89A-8273-6245-A1F5-E3595241FBEF}"/>
                  </a:ext>
                </a:extLst>
              </p:cNvPr>
              <p:cNvSpPr txBox="1"/>
              <p:nvPr/>
            </p:nvSpPr>
            <p:spPr>
              <a:xfrm>
                <a:off x="4181844" y="1856405"/>
                <a:ext cx="1975551" cy="246222"/>
              </a:xfrm>
              <a:prstGeom prst="rect">
                <a:avLst/>
              </a:prstGeom>
              <a:noFill/>
            </p:spPr>
            <p:txBody>
              <a:bodyPr wrap="square" lIns="0" rIns="0" rtlCol="0">
                <a:spAutoFit/>
              </a:bodyPr>
              <a:lstStyle/>
              <a:p>
                <a:pPr algn="l"/>
                <a:r>
                  <a:rPr lang="en-US" sz="1320" dirty="0"/>
                  <a:t>K8S Control Node/Gateway</a:t>
                </a:r>
              </a:p>
            </p:txBody>
          </p:sp>
        </p:grpSp>
        <p:cxnSp>
          <p:nvCxnSpPr>
            <p:cNvPr id="131" name="Straight Connector 130">
              <a:extLst>
                <a:ext uri="{FF2B5EF4-FFF2-40B4-BE49-F238E27FC236}">
                  <a16:creationId xmlns:a16="http://schemas.microsoft.com/office/drawing/2014/main" id="{6923FA7C-C49C-4345-AA27-CCF12E2947BE}"/>
                </a:ext>
              </a:extLst>
            </p:cNvPr>
            <p:cNvCxnSpPr>
              <a:cxnSpLocks/>
            </p:cNvCxnSpPr>
            <p:nvPr/>
          </p:nvCxnSpPr>
          <p:spPr>
            <a:xfrm>
              <a:off x="5976212" y="2543596"/>
              <a:ext cx="4682789"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144" name="Rectangle 143">
            <a:extLst>
              <a:ext uri="{FF2B5EF4-FFF2-40B4-BE49-F238E27FC236}">
                <a16:creationId xmlns:a16="http://schemas.microsoft.com/office/drawing/2014/main" id="{35D3D20E-A9D6-AC4C-B877-94AAE31A22BF}"/>
              </a:ext>
            </a:extLst>
          </p:cNvPr>
          <p:cNvSpPr/>
          <p:nvPr/>
        </p:nvSpPr>
        <p:spPr>
          <a:xfrm>
            <a:off x="3255315" y="4464674"/>
            <a:ext cx="10539457" cy="263948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a:spcAft>
                <a:spcPts val="1440"/>
              </a:spcAft>
              <a:defRPr/>
            </a:pPr>
            <a:endParaRPr lang="en-US" sz="2160" dirty="0" err="1">
              <a:solidFill>
                <a:srgbClr val="FFFFFF"/>
              </a:solidFill>
              <a:latin typeface="Amazon Ember"/>
            </a:endParaRPr>
          </a:p>
        </p:txBody>
      </p:sp>
      <p:sp>
        <p:nvSpPr>
          <p:cNvPr id="146" name="TextBox 145">
            <a:extLst>
              <a:ext uri="{FF2B5EF4-FFF2-40B4-BE49-F238E27FC236}">
                <a16:creationId xmlns:a16="http://schemas.microsoft.com/office/drawing/2014/main" id="{74A461C0-477F-1B47-831C-887D45369591}"/>
              </a:ext>
            </a:extLst>
          </p:cNvPr>
          <p:cNvSpPr txBox="1"/>
          <p:nvPr/>
        </p:nvSpPr>
        <p:spPr>
          <a:xfrm>
            <a:off x="3400268" y="4508137"/>
            <a:ext cx="1269008" cy="609398"/>
          </a:xfrm>
          <a:prstGeom prst="rect">
            <a:avLst/>
          </a:prstGeom>
          <a:noFill/>
        </p:spPr>
        <p:txBody>
          <a:bodyPr wrap="square" lIns="0" rIns="0" rtlCol="0">
            <a:spAutoFit/>
          </a:bodyPr>
          <a:lstStyle/>
          <a:p>
            <a:pPr algn="l"/>
            <a:r>
              <a:rPr lang="en-US" sz="1680" dirty="0">
                <a:solidFill>
                  <a:schemeClr val="accent4"/>
                </a:solidFill>
              </a:rPr>
              <a:t>Automotive Edge</a:t>
            </a:r>
          </a:p>
        </p:txBody>
      </p:sp>
      <p:sp>
        <p:nvSpPr>
          <p:cNvPr id="147" name="Right Arrow 146">
            <a:extLst>
              <a:ext uri="{FF2B5EF4-FFF2-40B4-BE49-F238E27FC236}">
                <a16:creationId xmlns:a16="http://schemas.microsoft.com/office/drawing/2014/main" id="{F350B8C1-F7D0-0F4F-AFE7-D9AB701E58EA}"/>
              </a:ext>
            </a:extLst>
          </p:cNvPr>
          <p:cNvSpPr/>
          <p:nvPr/>
        </p:nvSpPr>
        <p:spPr>
          <a:xfrm>
            <a:off x="4706470" y="5984926"/>
            <a:ext cx="536600" cy="345600"/>
          </a:xfrm>
          <a:prstGeom prst="rightArrow">
            <a:avLst>
              <a:gd name="adj1" fmla="val 56755"/>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sp>
        <p:nvSpPr>
          <p:cNvPr id="148" name="Right Arrow 147">
            <a:extLst>
              <a:ext uri="{FF2B5EF4-FFF2-40B4-BE49-F238E27FC236}">
                <a16:creationId xmlns:a16="http://schemas.microsoft.com/office/drawing/2014/main" id="{8B45F553-D011-924D-9E1B-F936A70129BE}"/>
              </a:ext>
            </a:extLst>
          </p:cNvPr>
          <p:cNvSpPr/>
          <p:nvPr/>
        </p:nvSpPr>
        <p:spPr>
          <a:xfrm>
            <a:off x="4643082" y="2840606"/>
            <a:ext cx="536600" cy="345600"/>
          </a:xfrm>
          <a:prstGeom prst="rightArrow">
            <a:avLst>
              <a:gd name="adj1" fmla="val 56755"/>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rtlCol="0" anchor="ctr"/>
          <a:lstStyle/>
          <a:p>
            <a:pPr algn="ctr"/>
            <a:endParaRPr lang="en-US" sz="3456" dirty="0">
              <a:solidFill>
                <a:schemeClr val="bg1"/>
              </a:solidFill>
            </a:endParaRPr>
          </a:p>
        </p:txBody>
      </p:sp>
      <p:sp>
        <p:nvSpPr>
          <p:cNvPr id="149" name="Rectangle 148">
            <a:extLst>
              <a:ext uri="{FF2B5EF4-FFF2-40B4-BE49-F238E27FC236}">
                <a16:creationId xmlns:a16="http://schemas.microsoft.com/office/drawing/2014/main" id="{2973C0B0-6EED-FE46-8784-B26E3F021074}"/>
              </a:ext>
            </a:extLst>
          </p:cNvPr>
          <p:cNvSpPr/>
          <p:nvPr/>
        </p:nvSpPr>
        <p:spPr>
          <a:xfrm rot="5400000">
            <a:off x="4090108" y="-243855"/>
            <a:ext cx="1232724" cy="2404518"/>
          </a:xfrm>
          <a:prstGeom prst="rect">
            <a:avLst/>
          </a:prstGeom>
          <a:solidFill>
            <a:schemeClr val="bg2">
              <a:lumMod val="75000"/>
              <a:lumOff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97280">
              <a:spcAft>
                <a:spcPts val="1200"/>
              </a:spcAft>
              <a:defRPr/>
            </a:pPr>
            <a:endParaRPr lang="en-US" sz="1800" dirty="0" err="1">
              <a:solidFill>
                <a:srgbClr val="FFFFFF"/>
              </a:solidFill>
              <a:latin typeface="Amazon Ember"/>
            </a:endParaRPr>
          </a:p>
        </p:txBody>
      </p:sp>
      <p:pic>
        <p:nvPicPr>
          <p:cNvPr id="150" name="Graphic 6">
            <a:extLst>
              <a:ext uri="{FF2B5EF4-FFF2-40B4-BE49-F238E27FC236}">
                <a16:creationId xmlns:a16="http://schemas.microsoft.com/office/drawing/2014/main" id="{C94B24EF-7CEC-614D-9CA1-492ABC972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137" y="528384"/>
            <a:ext cx="495554" cy="49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Box 9">
            <a:extLst>
              <a:ext uri="{FF2B5EF4-FFF2-40B4-BE49-F238E27FC236}">
                <a16:creationId xmlns:a16="http://schemas.microsoft.com/office/drawing/2014/main" id="{F992173E-091C-C842-A2AA-0A0EC0233D54}"/>
              </a:ext>
            </a:extLst>
          </p:cNvPr>
          <p:cNvSpPr txBox="1">
            <a:spLocks noChangeArrowheads="1"/>
          </p:cNvSpPr>
          <p:nvPr/>
        </p:nvSpPr>
        <p:spPr bwMode="auto">
          <a:xfrm>
            <a:off x="3716748" y="1094293"/>
            <a:ext cx="20965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en-US" altLang="en-US" sz="1080" dirty="0">
                <a:latin typeface="+mn-lt"/>
                <a:ea typeface="Amazon Ember" panose="020B0603020204020204" pitchFamily="34" charset="0"/>
                <a:cs typeface="Arial" panose="020B0604020202020204" pitchFamily="34" charset="0"/>
              </a:rPr>
              <a:t>AWS </a:t>
            </a:r>
            <a:r>
              <a:rPr lang="en-US" altLang="en-US" sz="1080" dirty="0" err="1">
                <a:latin typeface="+mn-lt"/>
                <a:ea typeface="Amazon Ember" panose="020B0603020204020204" pitchFamily="34" charset="0"/>
                <a:cs typeface="Arial" panose="020B0604020202020204" pitchFamily="34" charset="0"/>
              </a:rPr>
              <a:t>CodePipeline</a:t>
            </a:r>
            <a:r>
              <a:rPr lang="en-US" altLang="en-US" sz="1080" dirty="0">
                <a:latin typeface="+mn-lt"/>
                <a:ea typeface="Amazon Ember" panose="020B0603020204020204" pitchFamily="34" charset="0"/>
                <a:cs typeface="Arial" panose="020B0604020202020204" pitchFamily="34" charset="0"/>
              </a:rPr>
              <a:t> or Jenkins to Orchestrate CICD </a:t>
            </a:r>
            <a:r>
              <a:rPr lang="en-US" altLang="en-US" sz="1080" dirty="0" err="1">
                <a:latin typeface="+mn-lt"/>
                <a:ea typeface="Amazon Ember" panose="020B0603020204020204" pitchFamily="34" charset="0"/>
                <a:cs typeface="Arial" panose="020B0604020202020204" pitchFamily="34" charset="0"/>
              </a:rPr>
              <a:t>PIpeline</a:t>
            </a:r>
            <a:endParaRPr lang="en-US" altLang="en-US" sz="1080" dirty="0">
              <a:latin typeface="+mn-lt"/>
              <a:ea typeface="Amazon Ember" panose="020B0603020204020204" pitchFamily="34" charset="0"/>
              <a:cs typeface="Arial" panose="020B0604020202020204" pitchFamily="34" charset="0"/>
            </a:endParaRPr>
          </a:p>
        </p:txBody>
      </p:sp>
      <p:pic>
        <p:nvPicPr>
          <p:cNvPr id="152" name="Picture 2">
            <a:extLst>
              <a:ext uri="{FF2B5EF4-FFF2-40B4-BE49-F238E27FC236}">
                <a16:creationId xmlns:a16="http://schemas.microsoft.com/office/drawing/2014/main" id="{61FD5777-EF7C-674D-A75A-124E7ED00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555891"/>
            <a:ext cx="343868" cy="475840"/>
          </a:xfrm>
          <a:prstGeom prst="rect">
            <a:avLst/>
          </a:prstGeom>
          <a:noFill/>
          <a:extLst>
            <a:ext uri="{909E8E84-426E-40DD-AFC4-6F175D3DCCD1}">
              <a14:hiddenFill xmlns:a14="http://schemas.microsoft.com/office/drawing/2010/main">
                <a:solidFill>
                  <a:srgbClr val="FFFFFF"/>
                </a:solidFill>
              </a14:hiddenFill>
            </a:ext>
          </a:extLst>
        </p:spPr>
      </p:pic>
      <p:sp>
        <p:nvSpPr>
          <p:cNvPr id="153" name="TextBox 152">
            <a:extLst>
              <a:ext uri="{FF2B5EF4-FFF2-40B4-BE49-F238E27FC236}">
                <a16:creationId xmlns:a16="http://schemas.microsoft.com/office/drawing/2014/main" id="{CF218F2D-DA11-604C-AB17-98D8F1F8FDCD}"/>
              </a:ext>
            </a:extLst>
          </p:cNvPr>
          <p:cNvSpPr txBox="1"/>
          <p:nvPr/>
        </p:nvSpPr>
        <p:spPr>
          <a:xfrm>
            <a:off x="421106" y="4531002"/>
            <a:ext cx="2644678" cy="2707151"/>
          </a:xfrm>
          <a:prstGeom prst="rect">
            <a:avLst/>
          </a:prstGeom>
          <a:noFill/>
        </p:spPr>
        <p:txBody>
          <a:bodyPr wrap="square" lIns="0" rIns="0" rtlCol="0">
            <a:spAutoFit/>
          </a:bodyPr>
          <a:lstStyle/>
          <a:p>
            <a:pPr algn="l"/>
            <a:r>
              <a:rPr lang="en-US" sz="3456" dirty="0"/>
              <a:t>~Dec 2022</a:t>
            </a:r>
          </a:p>
          <a:p>
            <a:pPr algn="l"/>
            <a:endParaRPr lang="en-US" sz="3456" dirty="0"/>
          </a:p>
          <a:p>
            <a:pPr algn="l"/>
            <a:r>
              <a:rPr lang="en-US" sz="1680" dirty="0"/>
              <a:t>Working with Virtualization EG for a cloud-to-vehicle edge container orchestration proof of concept.</a:t>
            </a:r>
          </a:p>
          <a:p>
            <a:pPr algn="l"/>
            <a:endParaRPr lang="en-US" sz="1680" dirty="0"/>
          </a:p>
        </p:txBody>
      </p:sp>
      <p:sp>
        <p:nvSpPr>
          <p:cNvPr id="154" name="TextBox 153">
            <a:extLst>
              <a:ext uri="{FF2B5EF4-FFF2-40B4-BE49-F238E27FC236}">
                <a16:creationId xmlns:a16="http://schemas.microsoft.com/office/drawing/2014/main" id="{EC061256-E727-9B49-ACDD-DC2E7D247EAA}"/>
              </a:ext>
            </a:extLst>
          </p:cNvPr>
          <p:cNvSpPr txBox="1"/>
          <p:nvPr/>
        </p:nvSpPr>
        <p:spPr>
          <a:xfrm>
            <a:off x="7077830" y="6771078"/>
            <a:ext cx="5058008" cy="295466"/>
          </a:xfrm>
          <a:prstGeom prst="rect">
            <a:avLst/>
          </a:prstGeom>
          <a:noFill/>
        </p:spPr>
        <p:txBody>
          <a:bodyPr wrap="square" lIns="0" rIns="0" rtlCol="0">
            <a:spAutoFit/>
          </a:bodyPr>
          <a:lstStyle/>
          <a:p>
            <a:pPr algn="l"/>
            <a:r>
              <a:rPr lang="en-US" sz="1320" dirty="0"/>
              <a:t>Containers orchestrated within VMs via Kubernetes agents</a:t>
            </a:r>
          </a:p>
        </p:txBody>
      </p:sp>
      <p:sp>
        <p:nvSpPr>
          <p:cNvPr id="155" name="TextBox 154">
            <a:extLst>
              <a:ext uri="{FF2B5EF4-FFF2-40B4-BE49-F238E27FC236}">
                <a16:creationId xmlns:a16="http://schemas.microsoft.com/office/drawing/2014/main" id="{5B52DDC8-A2BA-394D-A4CE-47BFD3F190EF}"/>
              </a:ext>
            </a:extLst>
          </p:cNvPr>
          <p:cNvSpPr txBox="1"/>
          <p:nvPr/>
        </p:nvSpPr>
        <p:spPr>
          <a:xfrm>
            <a:off x="7013192" y="3591157"/>
            <a:ext cx="5058008" cy="295466"/>
          </a:xfrm>
          <a:prstGeom prst="rect">
            <a:avLst/>
          </a:prstGeom>
          <a:noFill/>
        </p:spPr>
        <p:txBody>
          <a:bodyPr wrap="square" lIns="0" rIns="0" rtlCol="0">
            <a:spAutoFit/>
          </a:bodyPr>
          <a:lstStyle/>
          <a:p>
            <a:pPr algn="l"/>
            <a:r>
              <a:rPr lang="en-US" sz="1320" dirty="0"/>
              <a:t>Containers orchestrated within VMs via Kubernetes agents</a:t>
            </a:r>
          </a:p>
        </p:txBody>
      </p:sp>
    </p:spTree>
    <p:extLst>
      <p:ext uri="{BB962C8B-B14F-4D97-AF65-F5344CB8AC3E}">
        <p14:creationId xmlns:p14="http://schemas.microsoft.com/office/powerpoint/2010/main" val="249106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A518-BEDB-5045-AD36-006CB0FEE427}"/>
              </a:ext>
            </a:extLst>
          </p:cNvPr>
          <p:cNvSpPr>
            <a:spLocks noGrp="1"/>
          </p:cNvSpPr>
          <p:nvPr>
            <p:ph type="title"/>
          </p:nvPr>
        </p:nvSpPr>
        <p:spPr/>
        <p:txBody>
          <a:bodyPr/>
          <a:lstStyle/>
          <a:p>
            <a:r>
              <a:rPr lang="en-DE" dirty="0"/>
              <a:t>Customer Example</a:t>
            </a:r>
          </a:p>
        </p:txBody>
      </p:sp>
      <p:pic>
        <p:nvPicPr>
          <p:cNvPr id="4" name="Picture 3">
            <a:extLst>
              <a:ext uri="{FF2B5EF4-FFF2-40B4-BE49-F238E27FC236}">
                <a16:creationId xmlns:a16="http://schemas.microsoft.com/office/drawing/2014/main" id="{123F7FF8-CAE9-5D4A-81DE-2F6835F0DE0C}"/>
              </a:ext>
            </a:extLst>
          </p:cNvPr>
          <p:cNvPicPr>
            <a:picLocks noChangeAspect="1"/>
          </p:cNvPicPr>
          <p:nvPr/>
        </p:nvPicPr>
        <p:blipFill>
          <a:blip r:embed="rId2"/>
          <a:stretch>
            <a:fillRect/>
          </a:stretch>
        </p:blipFill>
        <p:spPr>
          <a:xfrm>
            <a:off x="818452" y="1041521"/>
            <a:ext cx="12877228" cy="6202559"/>
          </a:xfrm>
          <a:prstGeom prst="rect">
            <a:avLst/>
          </a:prstGeom>
        </p:spPr>
      </p:pic>
      <p:sp>
        <p:nvSpPr>
          <p:cNvPr id="5" name="TextBox 4">
            <a:extLst>
              <a:ext uri="{FF2B5EF4-FFF2-40B4-BE49-F238E27FC236}">
                <a16:creationId xmlns:a16="http://schemas.microsoft.com/office/drawing/2014/main" id="{7248F4C5-A6EF-3B42-BA4E-BCD8A0BAD8E1}"/>
              </a:ext>
            </a:extLst>
          </p:cNvPr>
          <p:cNvSpPr txBox="1"/>
          <p:nvPr/>
        </p:nvSpPr>
        <p:spPr>
          <a:xfrm>
            <a:off x="2951630" y="5748619"/>
            <a:ext cx="900951" cy="276999"/>
          </a:xfrm>
          <a:prstGeom prst="rect">
            <a:avLst/>
          </a:prstGeom>
          <a:solidFill>
            <a:schemeClr val="bg1"/>
          </a:solidFill>
        </p:spPr>
        <p:txBody>
          <a:bodyPr wrap="square" rtlCol="0">
            <a:spAutoFit/>
          </a:bodyPr>
          <a:lstStyle/>
          <a:p>
            <a:pPr algn="l"/>
            <a:r>
              <a:rPr lang="en-DE" sz="1200" dirty="0">
                <a:latin typeface="Amazon Ember" panose="020B0603020204020204" pitchFamily="34" charset="0"/>
                <a:ea typeface="Amazon Ember" panose="020B0603020204020204" pitchFamily="34" charset="0"/>
                <a:cs typeface="Amazon Ember" panose="020B0603020204020204" pitchFamily="34" charset="0"/>
              </a:rPr>
              <a:t>Linux 1</a:t>
            </a:r>
          </a:p>
        </p:txBody>
      </p:sp>
      <p:sp>
        <p:nvSpPr>
          <p:cNvPr id="6" name="TextBox 5">
            <a:extLst>
              <a:ext uri="{FF2B5EF4-FFF2-40B4-BE49-F238E27FC236}">
                <a16:creationId xmlns:a16="http://schemas.microsoft.com/office/drawing/2014/main" id="{0B338225-0CF3-1E41-9E7B-FE0CCA2C2881}"/>
              </a:ext>
            </a:extLst>
          </p:cNvPr>
          <p:cNvSpPr txBox="1"/>
          <p:nvPr/>
        </p:nvSpPr>
        <p:spPr>
          <a:xfrm>
            <a:off x="6093335" y="5748618"/>
            <a:ext cx="1053776" cy="276999"/>
          </a:xfrm>
          <a:prstGeom prst="rect">
            <a:avLst/>
          </a:prstGeom>
          <a:solidFill>
            <a:schemeClr val="bg1"/>
          </a:solidFill>
        </p:spPr>
        <p:txBody>
          <a:bodyPr wrap="square" rtlCol="0">
            <a:spAutoFit/>
          </a:bodyPr>
          <a:lstStyle/>
          <a:p>
            <a:pPr algn="l"/>
            <a:r>
              <a:rPr lang="en-DE" sz="1200" dirty="0">
                <a:latin typeface="Amazon Ember" panose="020B0603020204020204" pitchFamily="34" charset="0"/>
                <a:ea typeface="Amazon Ember" panose="020B0603020204020204" pitchFamily="34" charset="0"/>
                <a:cs typeface="Amazon Ember" panose="020B0603020204020204" pitchFamily="34" charset="0"/>
              </a:rPr>
              <a:t>Linux 2</a:t>
            </a:r>
          </a:p>
        </p:txBody>
      </p:sp>
      <p:sp>
        <p:nvSpPr>
          <p:cNvPr id="7" name="TextBox 6">
            <a:extLst>
              <a:ext uri="{FF2B5EF4-FFF2-40B4-BE49-F238E27FC236}">
                <a16:creationId xmlns:a16="http://schemas.microsoft.com/office/drawing/2014/main" id="{FF3A227A-6170-D746-8C80-A3588A37FFA9}"/>
              </a:ext>
            </a:extLst>
          </p:cNvPr>
          <p:cNvSpPr txBox="1"/>
          <p:nvPr/>
        </p:nvSpPr>
        <p:spPr>
          <a:xfrm>
            <a:off x="3966459" y="6257365"/>
            <a:ext cx="1053776" cy="276999"/>
          </a:xfrm>
          <a:prstGeom prst="rect">
            <a:avLst/>
          </a:prstGeom>
          <a:solidFill>
            <a:schemeClr val="bg1"/>
          </a:solidFill>
        </p:spPr>
        <p:txBody>
          <a:bodyPr wrap="square" rtlCol="0">
            <a:spAutoFit/>
          </a:bodyPr>
          <a:lstStyle/>
          <a:p>
            <a:pPr algn="l"/>
            <a:r>
              <a:rPr lang="en-DE" sz="1200" dirty="0">
                <a:latin typeface="Amazon Ember" panose="020B0603020204020204" pitchFamily="34" charset="0"/>
                <a:ea typeface="Amazon Ember" panose="020B0603020204020204" pitchFamily="34" charset="0"/>
                <a:cs typeface="Amazon Ember" panose="020B0603020204020204" pitchFamily="34" charset="0"/>
              </a:rPr>
              <a:t>Hypervisor</a:t>
            </a:r>
          </a:p>
        </p:txBody>
      </p:sp>
      <p:sp>
        <p:nvSpPr>
          <p:cNvPr id="8" name="TextBox 7">
            <a:extLst>
              <a:ext uri="{FF2B5EF4-FFF2-40B4-BE49-F238E27FC236}">
                <a16:creationId xmlns:a16="http://schemas.microsoft.com/office/drawing/2014/main" id="{A7C456C4-A959-6E4F-A4DC-957F553DCAFF}"/>
              </a:ext>
            </a:extLst>
          </p:cNvPr>
          <p:cNvSpPr txBox="1"/>
          <p:nvPr/>
        </p:nvSpPr>
        <p:spPr>
          <a:xfrm>
            <a:off x="7879552" y="6257365"/>
            <a:ext cx="1053776" cy="276999"/>
          </a:xfrm>
          <a:prstGeom prst="rect">
            <a:avLst/>
          </a:prstGeom>
          <a:solidFill>
            <a:schemeClr val="bg1"/>
          </a:solidFill>
        </p:spPr>
        <p:txBody>
          <a:bodyPr wrap="square" rtlCol="0">
            <a:spAutoFit/>
          </a:bodyPr>
          <a:lstStyle/>
          <a:p>
            <a:pPr algn="l"/>
            <a:r>
              <a:rPr lang="en-DE" sz="1200" dirty="0">
                <a:latin typeface="Amazon Ember" panose="020B0603020204020204" pitchFamily="34" charset="0"/>
                <a:ea typeface="Amazon Ember" panose="020B0603020204020204" pitchFamily="34" charset="0"/>
                <a:cs typeface="Amazon Ember" panose="020B0603020204020204" pitchFamily="34" charset="0"/>
              </a:rPr>
              <a:t>RTOS</a:t>
            </a:r>
          </a:p>
        </p:txBody>
      </p:sp>
    </p:spTree>
    <p:extLst>
      <p:ext uri="{BB962C8B-B14F-4D97-AF65-F5344CB8AC3E}">
        <p14:creationId xmlns:p14="http://schemas.microsoft.com/office/powerpoint/2010/main" val="2212470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3400-790D-EB45-A8C2-F68984891787}"/>
              </a:ext>
            </a:extLst>
          </p:cNvPr>
          <p:cNvSpPr>
            <a:spLocks noGrp="1"/>
          </p:cNvSpPr>
          <p:nvPr>
            <p:ph type="title"/>
          </p:nvPr>
        </p:nvSpPr>
        <p:spPr>
          <a:xfrm>
            <a:off x="6102274" y="3796613"/>
            <a:ext cx="2920702" cy="636373"/>
          </a:xfrm>
        </p:spPr>
        <p:txBody>
          <a:bodyPr/>
          <a:lstStyle/>
          <a:p>
            <a:r>
              <a:rPr lang="en-DE" dirty="0"/>
              <a:t>Thank you</a:t>
            </a:r>
          </a:p>
        </p:txBody>
      </p:sp>
    </p:spTree>
    <p:extLst>
      <p:ext uri="{BB962C8B-B14F-4D97-AF65-F5344CB8AC3E}">
        <p14:creationId xmlns:p14="http://schemas.microsoft.com/office/powerpoint/2010/main" val="34789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3B8C-5F5D-B843-BC0B-1BD8A4E29D95}"/>
              </a:ext>
            </a:extLst>
          </p:cNvPr>
          <p:cNvSpPr>
            <a:spLocks noGrp="1"/>
          </p:cNvSpPr>
          <p:nvPr>
            <p:ph type="title"/>
          </p:nvPr>
        </p:nvSpPr>
        <p:spPr>
          <a:xfrm>
            <a:off x="1004824" y="511668"/>
            <a:ext cx="13514832" cy="904122"/>
          </a:xfrm>
        </p:spPr>
        <p:txBody>
          <a:bodyPr/>
          <a:lstStyle/>
          <a:p>
            <a:r>
              <a:rPr lang="en-US" dirty="0"/>
              <a:t>Agenda:</a:t>
            </a:r>
          </a:p>
        </p:txBody>
      </p:sp>
      <p:sp>
        <p:nvSpPr>
          <p:cNvPr id="3" name="TextBox 2">
            <a:extLst>
              <a:ext uri="{FF2B5EF4-FFF2-40B4-BE49-F238E27FC236}">
                <a16:creationId xmlns:a16="http://schemas.microsoft.com/office/drawing/2014/main" id="{3D125DF4-1D2C-DD44-8E17-27ACCAD99DC6}"/>
              </a:ext>
            </a:extLst>
          </p:cNvPr>
          <p:cNvSpPr txBox="1"/>
          <p:nvPr/>
        </p:nvSpPr>
        <p:spPr>
          <a:xfrm>
            <a:off x="810842" y="1993288"/>
            <a:ext cx="12752850" cy="5724644"/>
          </a:xfrm>
          <a:prstGeom prst="rect">
            <a:avLst/>
          </a:prstGeom>
          <a:noFill/>
        </p:spPr>
        <p:txBody>
          <a:bodyPr wrap="square" rtlCol="0">
            <a:spAutoFit/>
          </a:bodyPr>
          <a:lstStyle/>
          <a:p>
            <a:pPr marL="457200" indent="-457200">
              <a:buFont typeface="Arial" panose="020B0604020202020204" pitchFamily="34" charset="0"/>
              <a:buChar char="•"/>
            </a:pPr>
            <a:r>
              <a:rPr lang="en-US" sz="4400" dirty="0">
                <a:latin typeface="Amazon Ember" panose="020B0603020204020204" pitchFamily="34" charset="0"/>
                <a:ea typeface="Amazon Ember" panose="020B0603020204020204" pitchFamily="34" charset="0"/>
                <a:cs typeface="Amazon Ember" panose="020B0603020204020204" pitchFamily="34" charset="0"/>
              </a:rPr>
              <a:t>Challenge facing Automotive Industry</a:t>
            </a:r>
          </a:p>
          <a:p>
            <a:pPr algn="l"/>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pPr marL="457200" indent="-457200" algn="l">
              <a:buFont typeface="Arial" panose="020B0604020202020204" pitchFamily="34" charset="0"/>
              <a:buChar char="•"/>
            </a:pPr>
            <a:r>
              <a:rPr lang="en-US" sz="4400" dirty="0">
                <a:latin typeface="Amazon Ember" panose="020B0603020204020204" pitchFamily="34" charset="0"/>
                <a:ea typeface="Amazon Ember" panose="020B0603020204020204" pitchFamily="34" charset="0"/>
                <a:cs typeface="Amazon Ember" panose="020B0603020204020204" pitchFamily="34" charset="0"/>
              </a:rPr>
              <a:t>Scope of the </a:t>
            </a:r>
            <a:r>
              <a:rPr lang="en-US" sz="4400" dirty="0">
                <a:solidFill>
                  <a:srgbClr val="A7DC7E"/>
                </a:solidFill>
                <a:latin typeface="Amazon Ember" panose="020B0603020204020204" pitchFamily="34" charset="0"/>
                <a:ea typeface="Amazon Ember" panose="020B0603020204020204" pitchFamily="34" charset="0"/>
                <a:cs typeface="Amazon Ember" panose="020B0603020204020204" pitchFamily="34" charset="0"/>
              </a:rPr>
              <a:t>Containers &amp; Mesh Expert Group</a:t>
            </a:r>
          </a:p>
          <a:p>
            <a:pPr marL="457200" indent="-457200" algn="l">
              <a:buFont typeface="Arial" panose="020B0604020202020204" pitchFamily="34" charset="0"/>
              <a:buChar char="•"/>
            </a:pPr>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pPr marL="457200" indent="-457200" algn="l">
              <a:buFont typeface="Arial" panose="020B0604020202020204" pitchFamily="34" charset="0"/>
              <a:buChar char="•"/>
            </a:pPr>
            <a:r>
              <a:rPr lang="en-US" sz="4400" dirty="0">
                <a:latin typeface="Amazon Ember" panose="020B0603020204020204" pitchFamily="34" charset="0"/>
                <a:ea typeface="Amazon Ember" panose="020B0603020204020204" pitchFamily="34" charset="0"/>
                <a:cs typeface="Amazon Ember" panose="020B0603020204020204" pitchFamily="34" charset="0"/>
              </a:rPr>
              <a:t>AGL on AWS</a:t>
            </a:r>
          </a:p>
          <a:p>
            <a:pPr marL="457200" indent="-457200" algn="l">
              <a:buFont typeface="Arial" panose="020B0604020202020204" pitchFamily="34" charset="0"/>
              <a:buChar char="•"/>
            </a:pPr>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pPr marL="457200" indent="-457200" algn="l">
              <a:buFont typeface="Arial" panose="020B0604020202020204" pitchFamily="34" charset="0"/>
              <a:buChar char="•"/>
            </a:pPr>
            <a:r>
              <a:rPr lang="en-US" sz="4400" dirty="0">
                <a:latin typeface="Amazon Ember" panose="020B0603020204020204" pitchFamily="34" charset="0"/>
                <a:ea typeface="Amazon Ember" panose="020B0603020204020204" pitchFamily="34" charset="0"/>
                <a:cs typeface="Amazon Ember" panose="020B0603020204020204" pitchFamily="34" charset="0"/>
              </a:rPr>
              <a:t>Expert group roadmap for the next months</a:t>
            </a:r>
          </a:p>
          <a:p>
            <a:pPr marL="457200" indent="-457200" algn="l">
              <a:buFont typeface="Arial" panose="020B0604020202020204" pitchFamily="34" charset="0"/>
              <a:buChar char="•"/>
            </a:pPr>
            <a:endParaRPr lang="en-US" sz="2900" dirty="0">
              <a:latin typeface="Amazon Ember" panose="020B0603020204020204" pitchFamily="34" charset="0"/>
              <a:ea typeface="Amazon Ember" panose="020B0603020204020204" pitchFamily="34" charset="0"/>
              <a:cs typeface="Amazon Ember" panose="020B0603020204020204" pitchFamily="34" charset="0"/>
            </a:endParaRPr>
          </a:p>
          <a:p>
            <a:pPr algn="l"/>
            <a:endParaRPr lang="en-US" sz="2900"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29072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6825-E6AB-AC43-9CEC-F569EE9ED3AE}"/>
              </a:ext>
            </a:extLst>
          </p:cNvPr>
          <p:cNvSpPr>
            <a:spLocks noGrp="1"/>
          </p:cNvSpPr>
          <p:nvPr>
            <p:ph type="title"/>
          </p:nvPr>
        </p:nvSpPr>
        <p:spPr>
          <a:xfrm>
            <a:off x="548640" y="183898"/>
            <a:ext cx="14081760" cy="993392"/>
          </a:xfrm>
        </p:spPr>
        <p:txBody>
          <a:bodyPr/>
          <a:lstStyle/>
          <a:p>
            <a:r>
              <a:rPr lang="en-US" dirty="0"/>
              <a:t>Trends and Challenges driving the need for an SDV strategy</a:t>
            </a:r>
          </a:p>
        </p:txBody>
      </p:sp>
      <p:sp>
        <p:nvSpPr>
          <p:cNvPr id="3" name="Text Placeholder 2">
            <a:extLst>
              <a:ext uri="{FF2B5EF4-FFF2-40B4-BE49-F238E27FC236}">
                <a16:creationId xmlns:a16="http://schemas.microsoft.com/office/drawing/2014/main" id="{2B069E36-2703-8342-93AE-691C8BC9FF32}"/>
              </a:ext>
            </a:extLst>
          </p:cNvPr>
          <p:cNvSpPr>
            <a:spLocks noGrp="1"/>
          </p:cNvSpPr>
          <p:nvPr>
            <p:ph type="body" sz="quarter" idx="10"/>
          </p:nvPr>
        </p:nvSpPr>
        <p:spPr>
          <a:xfrm>
            <a:off x="548641" y="1142030"/>
            <a:ext cx="13510261" cy="6241774"/>
          </a:xfrm>
        </p:spPr>
        <p:txBody>
          <a:bodyPr/>
          <a:lstStyle/>
          <a:p>
            <a:pPr marL="457200" indent="-457200">
              <a:buFont typeface="Arial" panose="020B0604020202020204" pitchFamily="34" charset="0"/>
              <a:buChar char="•"/>
            </a:pPr>
            <a:r>
              <a:rPr lang="en-US" sz="3200" dirty="0">
                <a:solidFill>
                  <a:srgbClr val="A7DC7E"/>
                </a:solidFill>
              </a:rPr>
              <a:t>C</a:t>
            </a:r>
            <a:r>
              <a:rPr lang="en-US" sz="3200" dirty="0"/>
              <a:t>onnected</a:t>
            </a:r>
          </a:p>
          <a:p>
            <a:pPr marL="457200" indent="-457200">
              <a:buFont typeface="Arial" panose="020B0604020202020204" pitchFamily="34" charset="0"/>
              <a:buChar char="•"/>
            </a:pPr>
            <a:r>
              <a:rPr lang="en-US" sz="3200" dirty="0">
                <a:solidFill>
                  <a:srgbClr val="A7DC7E"/>
                </a:solidFill>
              </a:rPr>
              <a:t>A</a:t>
            </a:r>
            <a:r>
              <a:rPr lang="en-US" sz="3200" dirty="0"/>
              <a:t>utonomous</a:t>
            </a:r>
          </a:p>
          <a:p>
            <a:pPr marL="457200" indent="-457200">
              <a:buFont typeface="Arial" panose="020B0604020202020204" pitchFamily="34" charset="0"/>
              <a:buChar char="•"/>
            </a:pPr>
            <a:r>
              <a:rPr lang="en-US" sz="3200" dirty="0">
                <a:solidFill>
                  <a:srgbClr val="A7DC7E"/>
                </a:solidFill>
              </a:rPr>
              <a:t>S</a:t>
            </a:r>
            <a:r>
              <a:rPr lang="en-US" sz="3200" dirty="0"/>
              <a:t>hared</a:t>
            </a:r>
          </a:p>
          <a:p>
            <a:pPr marL="457200" indent="-457200">
              <a:buFont typeface="Arial" panose="020B0604020202020204" pitchFamily="34" charset="0"/>
              <a:buChar char="•"/>
            </a:pPr>
            <a:r>
              <a:rPr lang="en-US" sz="3200" dirty="0">
                <a:solidFill>
                  <a:srgbClr val="A7DC7E"/>
                </a:solidFill>
              </a:rPr>
              <a:t>E</a:t>
            </a:r>
            <a:r>
              <a:rPr lang="en-US" sz="3200" dirty="0"/>
              <a:t>lectrification</a:t>
            </a:r>
          </a:p>
          <a:p>
            <a:pPr marL="457200" indent="-457200">
              <a:buFont typeface="Arial" panose="020B0604020202020204" pitchFamily="34" charset="0"/>
              <a:buChar char="•"/>
            </a:pPr>
            <a:endParaRPr lang="en-US" sz="1920" dirty="0"/>
          </a:p>
          <a:p>
            <a:pPr marL="457200" indent="-457200">
              <a:buFont typeface="Arial" panose="020B0604020202020204" pitchFamily="34" charset="0"/>
              <a:buChar char="•"/>
            </a:pPr>
            <a:r>
              <a:rPr lang="en-US" sz="2800" dirty="0"/>
              <a:t>Safety features</a:t>
            </a:r>
          </a:p>
          <a:p>
            <a:pPr marL="457200" indent="-457200">
              <a:buFont typeface="Arial" panose="020B0604020202020204" pitchFamily="34" charset="0"/>
              <a:buChar char="•"/>
            </a:pPr>
            <a:r>
              <a:rPr lang="en-US" sz="2800" dirty="0"/>
              <a:t>Quality and security</a:t>
            </a:r>
          </a:p>
          <a:p>
            <a:pPr marL="522288" lvl="1" indent="-522288">
              <a:buFont typeface="Arial" panose="020B0604020202020204" pitchFamily="34" charset="0"/>
              <a:buChar char="•"/>
            </a:pPr>
            <a:r>
              <a:rPr lang="en-US" sz="2800" dirty="0"/>
              <a:t>Wiring harness costs</a:t>
            </a:r>
          </a:p>
          <a:p>
            <a:pPr marL="522288" lvl="1" indent="-522288">
              <a:buFont typeface="Arial" panose="020B0604020202020204" pitchFamily="34" charset="0"/>
              <a:buChar char="•"/>
            </a:pPr>
            <a:r>
              <a:rPr lang="en-US" sz="2800" dirty="0"/>
              <a:t>Integration testing, V&amp;V</a:t>
            </a:r>
          </a:p>
          <a:p>
            <a:pPr marL="522288" lvl="1" indent="-522288">
              <a:buFont typeface="Arial" panose="020B0604020202020204" pitchFamily="34" charset="0"/>
              <a:buChar char="•"/>
            </a:pPr>
            <a:r>
              <a:rPr lang="en-US" sz="2800" dirty="0"/>
              <a:t>Regional regulatory differences</a:t>
            </a:r>
          </a:p>
          <a:p>
            <a:pPr marL="457200" indent="-457200">
              <a:buFont typeface="Arial" panose="020B0604020202020204" pitchFamily="34" charset="0"/>
              <a:buChar char="•"/>
            </a:pPr>
            <a:r>
              <a:rPr lang="en-US" sz="2800" dirty="0"/>
              <a:t>Supply chain fragility</a:t>
            </a:r>
          </a:p>
          <a:p>
            <a:pPr marL="457200" indent="-457200">
              <a:buFont typeface="Arial" panose="020B0604020202020204" pitchFamily="34" charset="0"/>
              <a:buChar char="•"/>
            </a:pPr>
            <a:r>
              <a:rPr lang="en-US" sz="2800" dirty="0">
                <a:hlinkClick r:id="rId3">
                  <a:extLst>
                    <a:ext uri="{A12FA001-AC4F-418D-AE19-62706E023703}">
                      <ahyp:hlinkClr xmlns:ahyp="http://schemas.microsoft.com/office/drawing/2018/hyperlinkcolor" val="tx"/>
                    </a:ext>
                  </a:extLst>
                </a:hlinkClick>
              </a:rPr>
              <a:t>Innovation</a:t>
            </a:r>
          </a:p>
          <a:p>
            <a:pPr marL="0" lvl="1" indent="0">
              <a:buNone/>
            </a:pPr>
            <a:endParaRPr lang="en-US" sz="3200" dirty="0"/>
          </a:p>
        </p:txBody>
      </p:sp>
      <p:pic>
        <p:nvPicPr>
          <p:cNvPr id="5" name="Picture 4">
            <a:extLst>
              <a:ext uri="{FF2B5EF4-FFF2-40B4-BE49-F238E27FC236}">
                <a16:creationId xmlns:a16="http://schemas.microsoft.com/office/drawing/2014/main" id="{F8D72334-7079-084D-9740-2A9E5ED6653C}"/>
              </a:ext>
            </a:extLst>
          </p:cNvPr>
          <p:cNvPicPr>
            <a:picLocks noChangeAspect="1"/>
          </p:cNvPicPr>
          <p:nvPr/>
        </p:nvPicPr>
        <p:blipFill>
          <a:blip r:embed="rId4"/>
          <a:stretch>
            <a:fillRect/>
          </a:stretch>
        </p:blipFill>
        <p:spPr>
          <a:xfrm>
            <a:off x="6741502" y="1835945"/>
            <a:ext cx="6974912" cy="3077818"/>
          </a:xfrm>
          <a:prstGeom prst="rect">
            <a:avLst/>
          </a:prstGeom>
        </p:spPr>
      </p:pic>
      <p:sp>
        <p:nvSpPr>
          <p:cNvPr id="4" name="Rectangle 3">
            <a:extLst>
              <a:ext uri="{FF2B5EF4-FFF2-40B4-BE49-F238E27FC236}">
                <a16:creationId xmlns:a16="http://schemas.microsoft.com/office/drawing/2014/main" id="{C4539F7B-37CB-5B49-8679-1E1B8F3FD225}"/>
              </a:ext>
            </a:extLst>
          </p:cNvPr>
          <p:cNvSpPr/>
          <p:nvPr/>
        </p:nvSpPr>
        <p:spPr>
          <a:xfrm>
            <a:off x="6657810" y="4913763"/>
            <a:ext cx="8369086" cy="307777"/>
          </a:xfrm>
          <a:prstGeom prst="rect">
            <a:avLst/>
          </a:prstGeom>
        </p:spPr>
        <p:txBody>
          <a:bodyPr wrap="square">
            <a:spAutoFit/>
          </a:bodyPr>
          <a:lstStyle/>
          <a:p>
            <a:pPr marL="0" lvl="1"/>
            <a:r>
              <a:rPr lang="en-US" sz="1400" dirty="0">
                <a:solidFill>
                  <a:srgbClr val="00E0EA"/>
                </a:solidFill>
                <a:hlinkClick r:id="rId5">
                  <a:extLst>
                    <a:ext uri="{A12FA001-AC4F-418D-AE19-62706E023703}">
                      <ahyp:hlinkClr xmlns:ahyp="http://schemas.microsoft.com/office/drawing/2018/hyperlinkcolor" val="tx"/>
                    </a:ext>
                  </a:extLst>
                </a:hlinkClick>
              </a:rPr>
              <a:t>https://spectrum.ieee.org/cars-that-think/transportation/advanced-cars/software-eating-car</a:t>
            </a:r>
            <a:endParaRPr lang="en-US" sz="1400" dirty="0"/>
          </a:p>
        </p:txBody>
      </p:sp>
    </p:spTree>
    <p:extLst>
      <p:ext uri="{BB962C8B-B14F-4D97-AF65-F5344CB8AC3E}">
        <p14:creationId xmlns:p14="http://schemas.microsoft.com/office/powerpoint/2010/main" val="304751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6B6305-53DD-0349-8420-7146BD810DA2}"/>
              </a:ext>
            </a:extLst>
          </p:cNvPr>
          <p:cNvSpPr>
            <a:spLocks noGrp="1"/>
          </p:cNvSpPr>
          <p:nvPr>
            <p:ph type="title"/>
          </p:nvPr>
        </p:nvSpPr>
        <p:spPr/>
        <p:txBody>
          <a:bodyPr/>
          <a:lstStyle/>
          <a:p>
            <a:r>
              <a:rPr lang="en-US" dirty="0">
                <a:latin typeface="+mj-lt"/>
              </a:rPr>
              <a:t>What is “Software Defined”? How to make it possible?</a:t>
            </a:r>
          </a:p>
        </p:txBody>
      </p:sp>
      <p:sp>
        <p:nvSpPr>
          <p:cNvPr id="40" name="Content Placeholder 6">
            <a:extLst>
              <a:ext uri="{FF2B5EF4-FFF2-40B4-BE49-F238E27FC236}">
                <a16:creationId xmlns:a16="http://schemas.microsoft.com/office/drawing/2014/main" id="{865133EB-1F5F-8440-9CC9-79549DC81C21}"/>
              </a:ext>
            </a:extLst>
          </p:cNvPr>
          <p:cNvSpPr txBox="1">
            <a:spLocks/>
          </p:cNvSpPr>
          <p:nvPr/>
        </p:nvSpPr>
        <p:spPr>
          <a:xfrm>
            <a:off x="6344108" y="1619901"/>
            <a:ext cx="7715992" cy="519455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bg1"/>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bg1"/>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chemeClr val="bg1"/>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chemeClr val="bg1"/>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chemeClr val="bg1"/>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411480" indent="-411480" defTabSz="1097280">
              <a:lnSpc>
                <a:spcPct val="150000"/>
              </a:lnSpc>
              <a:spcBef>
                <a:spcPts val="720"/>
              </a:spcBef>
              <a:buClr>
                <a:srgbClr val="FF9900"/>
              </a:buClr>
            </a:pPr>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Functions enabled by software are </a:t>
            </a:r>
            <a:r>
              <a:rPr lang="en-US"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abstracted</a:t>
            </a:r>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from hardware</a:t>
            </a:r>
          </a:p>
          <a:p>
            <a:pPr marL="411480" indent="-411480" defTabSz="1097280">
              <a:lnSpc>
                <a:spcPct val="150000"/>
              </a:lnSpc>
              <a:spcBef>
                <a:spcPts val="720"/>
              </a:spcBef>
              <a:buClr>
                <a:srgbClr val="FF9900"/>
              </a:buClr>
            </a:pPr>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Functions are enabled using a cloud-native </a:t>
            </a:r>
            <a:r>
              <a:rPr lang="en-US"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microservices </a:t>
            </a:r>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development model:</a:t>
            </a:r>
            <a:endParaRPr lang="en-US" sz="1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a:p>
            <a:pPr marL="697612" lvl="1" indent="-200026" defTabSz="1097280">
              <a:lnSpc>
                <a:spcPct val="150000"/>
              </a:lnSpc>
              <a:buClr>
                <a:srgbClr val="FF9900"/>
              </a:buClr>
            </a:pPr>
            <a:r>
              <a:rPr lang="en-US" sz="1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Delivered as self-contained units of software (</a:t>
            </a:r>
            <a:r>
              <a:rPr lang="en-US" sz="18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virtual ECU </a:t>
            </a:r>
            <a:r>
              <a:rPr lang="en-US" sz="1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packaged in containers)</a:t>
            </a:r>
          </a:p>
          <a:p>
            <a:pPr marL="697612" lvl="1" indent="-200026" defTabSz="1097280">
              <a:lnSpc>
                <a:spcPct val="150000"/>
              </a:lnSpc>
              <a:buClr>
                <a:srgbClr val="FF9900"/>
              </a:buClr>
            </a:pPr>
            <a:r>
              <a:rPr lang="en-US" sz="1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Mechanism for publishing available services and their interfaces and characteristics</a:t>
            </a:r>
          </a:p>
          <a:p>
            <a:pPr marL="697612" lvl="1" indent="-200026" defTabSz="1097280">
              <a:lnSpc>
                <a:spcPct val="150000"/>
              </a:lnSpc>
              <a:buClr>
                <a:srgbClr val="FF9900"/>
              </a:buClr>
            </a:pPr>
            <a:r>
              <a:rPr lang="en-US" sz="1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Authorization of the use of these services by other functions</a:t>
            </a:r>
          </a:p>
          <a:p>
            <a:pPr marL="411480" indent="-411480" defTabSz="1097280">
              <a:lnSpc>
                <a:spcPct val="150000"/>
              </a:lnSpc>
              <a:spcBef>
                <a:spcPts val="720"/>
              </a:spcBef>
              <a:buClr>
                <a:srgbClr val="FF9900"/>
              </a:buClr>
            </a:pPr>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Functions are </a:t>
            </a:r>
            <a:r>
              <a:rPr lang="en-US"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continuously updatable </a:t>
            </a:r>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over the air</a:t>
            </a:r>
          </a:p>
          <a:p>
            <a:pPr marL="0" indent="0" defTabSz="1097280">
              <a:spcBef>
                <a:spcPts val="720"/>
              </a:spcBef>
              <a:buClr>
                <a:srgbClr val="FF9900"/>
              </a:buClr>
              <a:buNone/>
            </a:pPr>
            <a:endPar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1" name="Rectangle 40">
            <a:extLst>
              <a:ext uri="{FF2B5EF4-FFF2-40B4-BE49-F238E27FC236}">
                <a16:creationId xmlns:a16="http://schemas.microsoft.com/office/drawing/2014/main" id="{1530A8FF-637B-664A-A73E-97B22D55144A}"/>
              </a:ext>
            </a:extLst>
          </p:cNvPr>
          <p:cNvSpPr/>
          <p:nvPr/>
        </p:nvSpPr>
        <p:spPr>
          <a:xfrm>
            <a:off x="824789" y="5265531"/>
            <a:ext cx="5310835" cy="526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en-US" sz="1800">
                <a:solidFill>
                  <a:srgbClr val="FFFFFF"/>
                </a:solidFill>
                <a:latin typeface="Amazon Ember" panose="020B0603020204020204" pitchFamily="34" charset="0"/>
                <a:ea typeface="Amazon Ember" panose="020B0603020204020204" pitchFamily="34" charset="0"/>
                <a:cs typeface="Amazon Ember" panose="020B0603020204020204" pitchFamily="34" charset="0"/>
              </a:rPr>
              <a:t>Hardware</a:t>
            </a:r>
          </a:p>
        </p:txBody>
      </p:sp>
      <p:sp>
        <p:nvSpPr>
          <p:cNvPr id="42" name="Rectangle 41">
            <a:extLst>
              <a:ext uri="{FF2B5EF4-FFF2-40B4-BE49-F238E27FC236}">
                <a16:creationId xmlns:a16="http://schemas.microsoft.com/office/drawing/2014/main" id="{607CF262-D1D2-0943-875A-1D23231DDF4A}"/>
              </a:ext>
            </a:extLst>
          </p:cNvPr>
          <p:cNvSpPr/>
          <p:nvPr/>
        </p:nvSpPr>
        <p:spPr>
          <a:xfrm>
            <a:off x="824789" y="1773307"/>
            <a:ext cx="1653235" cy="2746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en-US" sz="18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ADAS/AV</a:t>
            </a:r>
          </a:p>
        </p:txBody>
      </p:sp>
      <p:sp>
        <p:nvSpPr>
          <p:cNvPr id="43" name="Rectangle 42">
            <a:extLst>
              <a:ext uri="{FF2B5EF4-FFF2-40B4-BE49-F238E27FC236}">
                <a16:creationId xmlns:a16="http://schemas.microsoft.com/office/drawing/2014/main" id="{5E5FD7BE-D629-9240-A2CC-F0D1E0973F2D}"/>
              </a:ext>
            </a:extLst>
          </p:cNvPr>
          <p:cNvSpPr/>
          <p:nvPr/>
        </p:nvSpPr>
        <p:spPr>
          <a:xfrm>
            <a:off x="846734" y="4629108"/>
            <a:ext cx="5288890" cy="526694"/>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en-US" sz="1800">
                <a:solidFill>
                  <a:srgbClr val="FFFFFF"/>
                </a:solidFill>
                <a:latin typeface="Amazon Ember" panose="020B0603020204020204" pitchFamily="34" charset="0"/>
                <a:ea typeface="Amazon Ember" panose="020B0603020204020204" pitchFamily="34" charset="0"/>
                <a:cs typeface="Amazon Ember" panose="020B0603020204020204" pitchFamily="34" charset="0"/>
              </a:rPr>
              <a:t>Hardware Abstraction</a:t>
            </a:r>
          </a:p>
        </p:txBody>
      </p:sp>
      <p:sp>
        <p:nvSpPr>
          <p:cNvPr id="44" name="Rectangle 43">
            <a:extLst>
              <a:ext uri="{FF2B5EF4-FFF2-40B4-BE49-F238E27FC236}">
                <a16:creationId xmlns:a16="http://schemas.microsoft.com/office/drawing/2014/main" id="{AF536FC5-C287-0B4B-B99E-8DCCAA984AD3}"/>
              </a:ext>
            </a:extLst>
          </p:cNvPr>
          <p:cNvSpPr/>
          <p:nvPr/>
        </p:nvSpPr>
        <p:spPr>
          <a:xfrm>
            <a:off x="2664562" y="1773307"/>
            <a:ext cx="1653235" cy="2746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en-US" sz="18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Gateway</a:t>
            </a:r>
          </a:p>
        </p:txBody>
      </p:sp>
      <p:sp>
        <p:nvSpPr>
          <p:cNvPr id="45" name="Rectangle 44">
            <a:extLst>
              <a:ext uri="{FF2B5EF4-FFF2-40B4-BE49-F238E27FC236}">
                <a16:creationId xmlns:a16="http://schemas.microsoft.com/office/drawing/2014/main" id="{8C91E6AD-4701-A741-B9D3-21848CD04DBA}"/>
              </a:ext>
            </a:extLst>
          </p:cNvPr>
          <p:cNvSpPr/>
          <p:nvPr/>
        </p:nvSpPr>
        <p:spPr>
          <a:xfrm>
            <a:off x="4504335" y="1773305"/>
            <a:ext cx="1653235" cy="2746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en-US" sz="18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Infotainment</a:t>
            </a:r>
          </a:p>
        </p:txBody>
      </p:sp>
      <p:sp>
        <p:nvSpPr>
          <p:cNvPr id="2" name="TextBox 1">
            <a:extLst>
              <a:ext uri="{FF2B5EF4-FFF2-40B4-BE49-F238E27FC236}">
                <a16:creationId xmlns:a16="http://schemas.microsoft.com/office/drawing/2014/main" id="{8B6F4BBC-3664-4E42-B464-489ECB1C9AF0}"/>
              </a:ext>
            </a:extLst>
          </p:cNvPr>
          <p:cNvSpPr txBox="1"/>
          <p:nvPr/>
        </p:nvSpPr>
        <p:spPr>
          <a:xfrm>
            <a:off x="1320914" y="5982134"/>
            <a:ext cx="4340530" cy="715324"/>
          </a:xfrm>
          <a:prstGeom prst="rect">
            <a:avLst/>
          </a:prstGeom>
          <a:noFill/>
        </p:spPr>
        <p:txBody>
          <a:bodyPr wrap="square" lIns="0" tIns="0" rIns="0" bIns="0" rtlCol="0">
            <a:spAutoFit/>
          </a:bodyPr>
          <a:lstStyle/>
          <a:p>
            <a:pPr algn="ctr" defTabSz="1097280" fontAlgn="base">
              <a:lnSpc>
                <a:spcPct val="120000"/>
              </a:lnSpc>
              <a:spcAft>
                <a:spcPts val="720"/>
              </a:spcAft>
            </a:pPr>
            <a:r>
              <a:rPr lang="en-US" sz="2000" b="1" dirty="0">
                <a:latin typeface="Amazon Ember" panose="020B0603020204020204" pitchFamily="34" charset="0"/>
                <a:ea typeface="Amazon Ember" panose="020B0603020204020204" pitchFamily="34" charset="0"/>
                <a:cs typeface="Amazon Ember" panose="020B0603020204020204" pitchFamily="34" charset="0"/>
              </a:rPr>
              <a:t> Develop in Cloud and deploy into in-vehicle hardware</a:t>
            </a:r>
          </a:p>
        </p:txBody>
      </p:sp>
    </p:spTree>
    <p:extLst>
      <p:ext uri="{BB962C8B-B14F-4D97-AF65-F5344CB8AC3E}">
        <p14:creationId xmlns:p14="http://schemas.microsoft.com/office/powerpoint/2010/main" val="254968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05DD-5114-2548-A2AF-A4820AE8DCED}"/>
              </a:ext>
            </a:extLst>
          </p:cNvPr>
          <p:cNvSpPr>
            <a:spLocks noGrp="1"/>
          </p:cNvSpPr>
          <p:nvPr>
            <p:ph type="title"/>
          </p:nvPr>
        </p:nvSpPr>
        <p:spPr>
          <a:xfrm>
            <a:off x="560070" y="276723"/>
            <a:ext cx="13510260" cy="993392"/>
          </a:xfrm>
        </p:spPr>
        <p:txBody>
          <a:bodyPr/>
          <a:lstStyle/>
          <a:p>
            <a:r>
              <a:rPr lang="en-US" sz="3600" dirty="0"/>
              <a:t>Architectural considerations for Software Defined Vehicles</a:t>
            </a:r>
          </a:p>
        </p:txBody>
      </p:sp>
      <p:sp>
        <p:nvSpPr>
          <p:cNvPr id="9" name="Rectangle 8">
            <a:extLst>
              <a:ext uri="{FF2B5EF4-FFF2-40B4-BE49-F238E27FC236}">
                <a16:creationId xmlns:a16="http://schemas.microsoft.com/office/drawing/2014/main" id="{BD16AA6D-388D-8A43-86C0-49661A944FCF}"/>
              </a:ext>
            </a:extLst>
          </p:cNvPr>
          <p:cNvSpPr/>
          <p:nvPr/>
        </p:nvSpPr>
        <p:spPr>
          <a:xfrm>
            <a:off x="895112" y="4413215"/>
            <a:ext cx="3106455" cy="24643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Automotive DevOps</a:t>
            </a:r>
          </a:p>
        </p:txBody>
      </p:sp>
      <p:sp>
        <p:nvSpPr>
          <p:cNvPr id="10" name="Rectangle 9">
            <a:extLst>
              <a:ext uri="{FF2B5EF4-FFF2-40B4-BE49-F238E27FC236}">
                <a16:creationId xmlns:a16="http://schemas.microsoft.com/office/drawing/2014/main" id="{B7B3DFAD-05D5-114E-B44C-7CCD4F0700DD}"/>
              </a:ext>
            </a:extLst>
          </p:cNvPr>
          <p:cNvSpPr/>
          <p:nvPr/>
        </p:nvSpPr>
        <p:spPr>
          <a:xfrm>
            <a:off x="4001567" y="4413215"/>
            <a:ext cx="9770299" cy="246437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20000"/>
              </a:lnSpc>
              <a:buFont typeface="Arial" panose="020B0604020202020204" pitchFamily="34" charset="0"/>
              <a:buChar char="•"/>
            </a:pPr>
            <a:r>
              <a:rPr lang="en-US" sz="2000" dirty="0">
                <a:solidFill>
                  <a:schemeClr val="tx1"/>
                </a:solidFill>
              </a:rPr>
              <a:t>Agility with managed </a:t>
            </a:r>
            <a:r>
              <a:rPr lang="en-US" sz="2000" b="1" dirty="0">
                <a:solidFill>
                  <a:schemeClr val="tx1"/>
                </a:solidFill>
              </a:rPr>
              <a:t>CI/CD </a:t>
            </a:r>
            <a:r>
              <a:rPr lang="en-US" sz="2000" dirty="0">
                <a:solidFill>
                  <a:schemeClr val="tx1"/>
                </a:solidFill>
              </a:rPr>
              <a:t>to more rapidly and reliably build and deliver services inside the vehicle</a:t>
            </a:r>
          </a:p>
          <a:p>
            <a:pPr marL="342900" indent="-342900">
              <a:lnSpc>
                <a:spcPct val="120000"/>
              </a:lnSpc>
              <a:buFont typeface="Arial" panose="020B0604020202020204" pitchFamily="34" charset="0"/>
              <a:buChar char="•"/>
            </a:pPr>
            <a:r>
              <a:rPr lang="en-US" sz="2000" b="1" dirty="0">
                <a:solidFill>
                  <a:schemeClr val="tx1"/>
                </a:solidFill>
              </a:rPr>
              <a:t>Mixed-critical management </a:t>
            </a:r>
            <a:r>
              <a:rPr lang="en-US" sz="2000" dirty="0">
                <a:solidFill>
                  <a:schemeClr val="tx1"/>
                </a:solidFill>
              </a:rPr>
              <a:t>of workloads from edge-to-cloud</a:t>
            </a:r>
          </a:p>
          <a:p>
            <a:pPr marL="342900" indent="-342900">
              <a:lnSpc>
                <a:spcPct val="120000"/>
              </a:lnSpc>
              <a:buFont typeface="Arial" panose="020B0604020202020204" pitchFamily="34" charset="0"/>
              <a:buChar char="•"/>
            </a:pPr>
            <a:r>
              <a:rPr lang="en-US" sz="2000" b="1" dirty="0">
                <a:solidFill>
                  <a:schemeClr val="tx1"/>
                </a:solidFill>
              </a:rPr>
              <a:t>Environmental parity </a:t>
            </a:r>
            <a:r>
              <a:rPr lang="en-US" sz="2000" dirty="0">
                <a:solidFill>
                  <a:schemeClr val="tx1"/>
                </a:solidFill>
              </a:rPr>
              <a:t>and optimized execution environment </a:t>
            </a:r>
          </a:p>
          <a:p>
            <a:pPr marL="342900" indent="-342900">
              <a:lnSpc>
                <a:spcPct val="120000"/>
              </a:lnSpc>
              <a:buFont typeface="Arial" panose="020B0604020202020204" pitchFamily="34" charset="0"/>
              <a:buChar char="•"/>
            </a:pPr>
            <a:r>
              <a:rPr lang="en-US" sz="2000" b="1" dirty="0">
                <a:solidFill>
                  <a:schemeClr val="tx1"/>
                </a:solidFill>
              </a:rPr>
              <a:t>Application-level networking </a:t>
            </a:r>
            <a:r>
              <a:rPr lang="en-US" sz="2000" dirty="0">
                <a:solidFill>
                  <a:schemeClr val="tx1"/>
                </a:solidFill>
              </a:rPr>
              <a:t>to discover services and enable communication across multiple types of compute infrastructures</a:t>
            </a:r>
          </a:p>
        </p:txBody>
      </p:sp>
      <p:sp>
        <p:nvSpPr>
          <p:cNvPr id="11" name="Rectangle 10">
            <a:extLst>
              <a:ext uri="{FF2B5EF4-FFF2-40B4-BE49-F238E27FC236}">
                <a16:creationId xmlns:a16="http://schemas.microsoft.com/office/drawing/2014/main" id="{816FC935-9CC8-6A43-A3F0-118A83902F8B}"/>
              </a:ext>
            </a:extLst>
          </p:cNvPr>
          <p:cNvSpPr/>
          <p:nvPr/>
        </p:nvSpPr>
        <p:spPr>
          <a:xfrm>
            <a:off x="858534" y="1319906"/>
            <a:ext cx="3942066" cy="24643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100" dirty="0">
              <a:ea typeface="Amazon Ember Light" panose="020B0403020204020204" pitchFamily="34" charset="0"/>
              <a:cs typeface="Amazon Ember Light" panose="020B0403020204020204" pitchFamily="34" charset="0"/>
            </a:endParaRPr>
          </a:p>
          <a:p>
            <a:pPr algn="ctr"/>
            <a:r>
              <a:rPr lang="en-US" sz="2400" b="1" dirty="0">
                <a:solidFill>
                  <a:schemeClr val="accent1"/>
                </a:solidFill>
                <a:ea typeface="Amazon Ember Light" panose="020B0403020204020204" pitchFamily="34" charset="0"/>
                <a:cs typeface="Amazon Ember Light" panose="020B0403020204020204" pitchFamily="34" charset="0"/>
              </a:rPr>
              <a:t>HW Consolidation &amp; Virtualization</a:t>
            </a:r>
          </a:p>
          <a:p>
            <a:pPr algn="ctr"/>
            <a:r>
              <a:rPr lang="en-US" sz="1800" dirty="0">
                <a:solidFill>
                  <a:schemeClr val="tx1"/>
                </a:solidFill>
                <a:ea typeface="Amazon Ember Light" panose="020B0403020204020204" pitchFamily="34" charset="0"/>
                <a:cs typeface="Amazon Ember Light" panose="020B0403020204020204" pitchFamily="34" charset="0"/>
              </a:rPr>
              <a:t>By virtualizing the sensors, networking, and hardware interfaces, customers can achieve parity between cloud and vehicle</a:t>
            </a:r>
          </a:p>
        </p:txBody>
      </p:sp>
      <p:sp>
        <p:nvSpPr>
          <p:cNvPr id="12" name="Rectangle 11">
            <a:extLst>
              <a:ext uri="{FF2B5EF4-FFF2-40B4-BE49-F238E27FC236}">
                <a16:creationId xmlns:a16="http://schemas.microsoft.com/office/drawing/2014/main" id="{50F68BD0-93F3-7C41-AE33-822BFE445309}"/>
              </a:ext>
            </a:extLst>
          </p:cNvPr>
          <p:cNvSpPr/>
          <p:nvPr/>
        </p:nvSpPr>
        <p:spPr>
          <a:xfrm>
            <a:off x="5351165" y="1282930"/>
            <a:ext cx="3928070" cy="254203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100" dirty="0">
              <a:ea typeface="Amazon Ember Light" panose="020B0403020204020204" pitchFamily="34" charset="0"/>
              <a:cs typeface="Amazon Ember Light" panose="020B0403020204020204" pitchFamily="34" charset="0"/>
            </a:endParaRPr>
          </a:p>
          <a:p>
            <a:pPr algn="ctr"/>
            <a:r>
              <a:rPr lang="en-US" sz="2400" b="1" dirty="0">
                <a:solidFill>
                  <a:schemeClr val="accent1"/>
                </a:solidFill>
                <a:ea typeface="Amazon Ember Light" panose="020B0403020204020204" pitchFamily="34" charset="0"/>
                <a:cs typeface="Amazon Ember Light" panose="020B0403020204020204" pitchFamily="34" charset="0"/>
              </a:rPr>
              <a:t>In-Vehicle Microservices</a:t>
            </a:r>
          </a:p>
          <a:p>
            <a:pPr algn="ctr"/>
            <a:r>
              <a:rPr lang="en-US" sz="1800" dirty="0">
                <a:solidFill>
                  <a:schemeClr val="tx1"/>
                </a:solidFill>
                <a:ea typeface="Amazon Ember Light" panose="020B0403020204020204" pitchFamily="34" charset="0"/>
                <a:cs typeface="Amazon Ember Light" panose="020B0403020204020204" pitchFamily="34" charset="0"/>
              </a:rPr>
              <a:t>Provide a normalized, consistent, secure data access layer that allows developers to create new insights &amp; microservices</a:t>
            </a:r>
          </a:p>
        </p:txBody>
      </p:sp>
      <p:sp>
        <p:nvSpPr>
          <p:cNvPr id="13" name="Rectangle 12">
            <a:extLst>
              <a:ext uri="{FF2B5EF4-FFF2-40B4-BE49-F238E27FC236}">
                <a16:creationId xmlns:a16="http://schemas.microsoft.com/office/drawing/2014/main" id="{08B18D80-4A70-C042-8510-59A5399CDA28}"/>
              </a:ext>
            </a:extLst>
          </p:cNvPr>
          <p:cNvSpPr/>
          <p:nvPr/>
        </p:nvSpPr>
        <p:spPr>
          <a:xfrm>
            <a:off x="9829800" y="1270115"/>
            <a:ext cx="3905488" cy="255485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a:ea typeface="Amazon Ember Light" panose="020B0403020204020204" pitchFamily="34" charset="0"/>
                <a:cs typeface="Amazon Ember Light" panose="020B0403020204020204" pitchFamily="34" charset="0"/>
              </a:rPr>
              <a:t> </a:t>
            </a:r>
            <a:r>
              <a:rPr lang="en-US" sz="2400" b="1" dirty="0">
                <a:solidFill>
                  <a:schemeClr val="accent1"/>
                </a:solidFill>
                <a:ea typeface="Amazon Ember Light" panose="020B0403020204020204" pitchFamily="34" charset="0"/>
                <a:cs typeface="Amazon Ember Light" panose="020B0403020204020204" pitchFamily="34" charset="0"/>
              </a:rPr>
              <a:t>Application Encapsulation</a:t>
            </a:r>
          </a:p>
          <a:p>
            <a:pPr algn="ctr"/>
            <a:r>
              <a:rPr lang="en-US" sz="1800" dirty="0">
                <a:solidFill>
                  <a:schemeClr val="tx1"/>
                </a:solidFill>
                <a:ea typeface="Amazon Ember Light" panose="020B0403020204020204" pitchFamily="34" charset="0"/>
                <a:cs typeface="Amazon Ember Light" panose="020B0403020204020204" pitchFamily="34" charset="0"/>
              </a:rPr>
              <a:t>Containers provide self contained, isolated, easily distributable packages for development of virtual ECUs deployed to vehicles</a:t>
            </a:r>
          </a:p>
        </p:txBody>
      </p:sp>
    </p:spTree>
    <p:extLst>
      <p:ext uri="{BB962C8B-B14F-4D97-AF65-F5344CB8AC3E}">
        <p14:creationId xmlns:p14="http://schemas.microsoft.com/office/powerpoint/2010/main" val="29785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1633-8066-1046-A2B9-300A9145DBA2}"/>
              </a:ext>
            </a:extLst>
          </p:cNvPr>
          <p:cNvSpPr>
            <a:spLocks noGrp="1"/>
          </p:cNvSpPr>
          <p:nvPr>
            <p:ph type="title"/>
          </p:nvPr>
        </p:nvSpPr>
        <p:spPr/>
        <p:txBody>
          <a:bodyPr/>
          <a:lstStyle/>
          <a:p>
            <a:r>
              <a:rPr lang="en-US" dirty="0">
                <a:latin typeface="+mj-lt"/>
              </a:rPr>
              <a:t>In-vehicle hardware consolidation enables cloud native</a:t>
            </a:r>
          </a:p>
        </p:txBody>
      </p:sp>
      <p:grpSp>
        <p:nvGrpSpPr>
          <p:cNvPr id="3" name="Group 2">
            <a:extLst>
              <a:ext uri="{FF2B5EF4-FFF2-40B4-BE49-F238E27FC236}">
                <a16:creationId xmlns:a16="http://schemas.microsoft.com/office/drawing/2014/main" id="{1FD3DFA4-9D56-8546-B055-ADD995036894}"/>
              </a:ext>
            </a:extLst>
          </p:cNvPr>
          <p:cNvGrpSpPr/>
          <p:nvPr/>
        </p:nvGrpSpPr>
        <p:grpSpPr>
          <a:xfrm>
            <a:off x="318859" y="1057821"/>
            <a:ext cx="13992684" cy="6472416"/>
            <a:chOff x="318859" y="1057821"/>
            <a:chExt cx="13992684" cy="6472416"/>
          </a:xfrm>
        </p:grpSpPr>
        <p:sp>
          <p:nvSpPr>
            <p:cNvPr id="140" name="Rectangle 139">
              <a:extLst>
                <a:ext uri="{FF2B5EF4-FFF2-40B4-BE49-F238E27FC236}">
                  <a16:creationId xmlns:a16="http://schemas.microsoft.com/office/drawing/2014/main" id="{E25E9A5B-B473-1A4D-AA11-CC78E932820C}"/>
                </a:ext>
              </a:extLst>
            </p:cNvPr>
            <p:cNvSpPr/>
            <p:nvPr/>
          </p:nvSpPr>
          <p:spPr>
            <a:xfrm>
              <a:off x="9243258" y="1057821"/>
              <a:ext cx="5068285"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Zonal</a:t>
              </a:r>
              <a:r>
                <a:rPr lang="en-US" sz="2000" b="1" dirty="0">
                  <a:solidFill>
                    <a:schemeClr val="bg1"/>
                  </a:solidFill>
                </a:rPr>
                <a:t>  </a:t>
              </a:r>
              <a:r>
                <a:rPr lang="en-US" sz="2000" b="1" dirty="0">
                  <a:solidFill>
                    <a:schemeClr val="tx1"/>
                  </a:solidFill>
                </a:rPr>
                <a:t>Architecture</a:t>
              </a:r>
            </a:p>
          </p:txBody>
        </p:sp>
        <p:sp>
          <p:nvSpPr>
            <p:cNvPr id="139" name="Rectangle 138">
              <a:extLst>
                <a:ext uri="{FF2B5EF4-FFF2-40B4-BE49-F238E27FC236}">
                  <a16:creationId xmlns:a16="http://schemas.microsoft.com/office/drawing/2014/main" id="{925A0D82-2469-6042-8236-842EF2586268}"/>
                </a:ext>
              </a:extLst>
            </p:cNvPr>
            <p:cNvSpPr/>
            <p:nvPr/>
          </p:nvSpPr>
          <p:spPr>
            <a:xfrm>
              <a:off x="4730508" y="1057822"/>
              <a:ext cx="4173172"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Domain Architecture</a:t>
              </a:r>
            </a:p>
          </p:txBody>
        </p:sp>
        <p:sp>
          <p:nvSpPr>
            <p:cNvPr id="5" name="Rectangle 4">
              <a:extLst>
                <a:ext uri="{FF2B5EF4-FFF2-40B4-BE49-F238E27FC236}">
                  <a16:creationId xmlns:a16="http://schemas.microsoft.com/office/drawing/2014/main" id="{523FB41D-39CE-A644-A8ED-B445C6F5D42A}"/>
                </a:ext>
              </a:extLst>
            </p:cNvPr>
            <p:cNvSpPr/>
            <p:nvPr/>
          </p:nvSpPr>
          <p:spPr>
            <a:xfrm>
              <a:off x="318859" y="1057822"/>
              <a:ext cx="4076552"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Traditional Architecture</a:t>
              </a:r>
            </a:p>
          </p:txBody>
        </p:sp>
        <p:grpSp>
          <p:nvGrpSpPr>
            <p:cNvPr id="137" name="Group 136">
              <a:extLst>
                <a:ext uri="{FF2B5EF4-FFF2-40B4-BE49-F238E27FC236}">
                  <a16:creationId xmlns:a16="http://schemas.microsoft.com/office/drawing/2014/main" id="{E1AE205F-8594-8D4D-88BF-906C1E4E2A81}"/>
                </a:ext>
              </a:extLst>
            </p:cNvPr>
            <p:cNvGrpSpPr/>
            <p:nvPr/>
          </p:nvGrpSpPr>
          <p:grpSpPr>
            <a:xfrm>
              <a:off x="751952" y="2310141"/>
              <a:ext cx="3117073" cy="3631291"/>
              <a:chOff x="405654" y="2032479"/>
              <a:chExt cx="2597561" cy="3026076"/>
            </a:xfrm>
          </p:grpSpPr>
          <p:grpSp>
            <p:nvGrpSpPr>
              <p:cNvPr id="38" name="Group 37">
                <a:extLst>
                  <a:ext uri="{FF2B5EF4-FFF2-40B4-BE49-F238E27FC236}">
                    <a16:creationId xmlns:a16="http://schemas.microsoft.com/office/drawing/2014/main" id="{53FB5C85-AB45-E14F-ADD7-A091E5D63737}"/>
                  </a:ext>
                </a:extLst>
              </p:cNvPr>
              <p:cNvGrpSpPr/>
              <p:nvPr/>
            </p:nvGrpSpPr>
            <p:grpSpPr>
              <a:xfrm>
                <a:off x="405654" y="2032479"/>
                <a:ext cx="782087" cy="3026076"/>
                <a:chOff x="405654" y="2032479"/>
                <a:chExt cx="782087" cy="3026076"/>
              </a:xfrm>
            </p:grpSpPr>
            <p:grpSp>
              <p:nvGrpSpPr>
                <p:cNvPr id="30" name="Group 29">
                  <a:extLst>
                    <a:ext uri="{FF2B5EF4-FFF2-40B4-BE49-F238E27FC236}">
                      <a16:creationId xmlns:a16="http://schemas.microsoft.com/office/drawing/2014/main" id="{0C325B3E-24D9-874F-8827-9C2E86CE8C39}"/>
                    </a:ext>
                  </a:extLst>
                </p:cNvPr>
                <p:cNvGrpSpPr/>
                <p:nvPr/>
              </p:nvGrpSpPr>
              <p:grpSpPr>
                <a:xfrm>
                  <a:off x="406400" y="2032479"/>
                  <a:ext cx="781341" cy="1629554"/>
                  <a:chOff x="406400" y="2032479"/>
                  <a:chExt cx="781341" cy="1629554"/>
                </a:xfrm>
              </p:grpSpPr>
              <p:sp>
                <p:nvSpPr>
                  <p:cNvPr id="207" name="Rectangle 206">
                    <a:extLst>
                      <a:ext uri="{FF2B5EF4-FFF2-40B4-BE49-F238E27FC236}">
                        <a16:creationId xmlns:a16="http://schemas.microsoft.com/office/drawing/2014/main" id="{B5682F76-1939-6E43-8E13-8F8C4C1633C5}"/>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08" name="Rectangle 207">
                    <a:extLst>
                      <a:ext uri="{FF2B5EF4-FFF2-40B4-BE49-F238E27FC236}">
                        <a16:creationId xmlns:a16="http://schemas.microsoft.com/office/drawing/2014/main" id="{1C39A9B6-128C-A743-99C5-719505F69802}"/>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09" name="Rectangle 208">
                    <a:extLst>
                      <a:ext uri="{FF2B5EF4-FFF2-40B4-BE49-F238E27FC236}">
                        <a16:creationId xmlns:a16="http://schemas.microsoft.com/office/drawing/2014/main" id="{749840C7-C096-174B-AC9B-707EB58E97EB}"/>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10" name="Straight Connector 209">
                    <a:extLst>
                      <a:ext uri="{FF2B5EF4-FFF2-40B4-BE49-F238E27FC236}">
                        <a16:creationId xmlns:a16="http://schemas.microsoft.com/office/drawing/2014/main" id="{786E4F7A-EA95-5747-BFEF-0FE650F446C8}"/>
                      </a:ext>
                    </a:extLst>
                  </p:cNvPr>
                  <p:cNvCxnSpPr>
                    <a:stCxn id="208" idx="2"/>
                    <a:endCxn id="209"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94B33BBD-2BD6-E64F-AB09-285D6C421B25}"/>
                      </a:ext>
                    </a:extLst>
                  </p:cNvPr>
                  <p:cNvCxnSpPr>
                    <a:cxnSpLocks/>
                    <a:stCxn id="207"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11A02BD0-EA95-3A4E-8E21-EA63E4CDDC3F}"/>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3" name="Straight Arrow Connector 22">
                    <a:extLst>
                      <a:ext uri="{FF2B5EF4-FFF2-40B4-BE49-F238E27FC236}">
                        <a16:creationId xmlns:a16="http://schemas.microsoft.com/office/drawing/2014/main" id="{BC7522E4-05BA-9D49-93B0-26D8899F7125}"/>
                      </a:ext>
                    </a:extLst>
                  </p:cNvPr>
                  <p:cNvCxnSpPr>
                    <a:cxnSpLocks/>
                    <a:stCxn id="208"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1BDC891-93C2-7445-B17D-DB05F134AE42}"/>
                      </a:ext>
                    </a:extLst>
                  </p:cNvPr>
                  <p:cNvCxnSpPr>
                    <a:cxnSpLocks/>
                    <a:stCxn id="209"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91" name="Group 290">
                  <a:extLst>
                    <a:ext uri="{FF2B5EF4-FFF2-40B4-BE49-F238E27FC236}">
                      <a16:creationId xmlns:a16="http://schemas.microsoft.com/office/drawing/2014/main" id="{CBFBAF72-D48D-8B42-B5A8-A8692296EF3F}"/>
                    </a:ext>
                  </a:extLst>
                </p:cNvPr>
                <p:cNvGrpSpPr/>
                <p:nvPr/>
              </p:nvGrpSpPr>
              <p:grpSpPr>
                <a:xfrm>
                  <a:off x="405654" y="3595418"/>
                  <a:ext cx="781341" cy="1463137"/>
                  <a:chOff x="406400" y="2152689"/>
                  <a:chExt cx="781341" cy="1463137"/>
                </a:xfrm>
              </p:grpSpPr>
              <p:sp>
                <p:nvSpPr>
                  <p:cNvPr id="292" name="Rectangle 291">
                    <a:extLst>
                      <a:ext uri="{FF2B5EF4-FFF2-40B4-BE49-F238E27FC236}">
                        <a16:creationId xmlns:a16="http://schemas.microsoft.com/office/drawing/2014/main" id="{6FA9A131-174D-5246-80D0-BFFB5A9B5F3F}"/>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93" name="Rectangle 292">
                    <a:extLst>
                      <a:ext uri="{FF2B5EF4-FFF2-40B4-BE49-F238E27FC236}">
                        <a16:creationId xmlns:a16="http://schemas.microsoft.com/office/drawing/2014/main" id="{92EFD892-CCB2-1C44-AA86-D89354D6C7CC}"/>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95" name="Straight Connector 294">
                    <a:extLst>
                      <a:ext uri="{FF2B5EF4-FFF2-40B4-BE49-F238E27FC236}">
                        <a16:creationId xmlns:a16="http://schemas.microsoft.com/office/drawing/2014/main" id="{F5F8BFBC-0B02-194B-B493-3624F016BC14}"/>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6" name="Elbow Connector 295">
                    <a:extLst>
                      <a:ext uri="{FF2B5EF4-FFF2-40B4-BE49-F238E27FC236}">
                        <a16:creationId xmlns:a16="http://schemas.microsoft.com/office/drawing/2014/main" id="{C92828C6-9C52-C04C-B617-4CD02C2A034A}"/>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15376ED4-FD0B-BD42-8AA8-D32ADDAD6512}"/>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98" name="Straight Arrow Connector 297">
                    <a:extLst>
                      <a:ext uri="{FF2B5EF4-FFF2-40B4-BE49-F238E27FC236}">
                        <a16:creationId xmlns:a16="http://schemas.microsoft.com/office/drawing/2014/main" id="{5AC4248F-B8F2-3443-BA86-2DA0E762A16D}"/>
                      </a:ext>
                    </a:extLst>
                  </p:cNvPr>
                  <p:cNvCxnSpPr>
                    <a:cxnSpLocks/>
                    <a:stCxn id="293"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D9FB291C-B2E6-B44F-9B84-DB3C169AFC03}"/>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EA9C57FF-F095-1348-AF55-053A82C9A741}"/>
                  </a:ext>
                </a:extLst>
              </p:cNvPr>
              <p:cNvGrpSpPr/>
              <p:nvPr/>
            </p:nvGrpSpPr>
            <p:grpSpPr>
              <a:xfrm>
                <a:off x="1313391" y="2032479"/>
                <a:ext cx="782087" cy="3026076"/>
                <a:chOff x="1331780" y="2032479"/>
                <a:chExt cx="782087" cy="3026076"/>
              </a:xfrm>
            </p:grpSpPr>
            <p:grpSp>
              <p:nvGrpSpPr>
                <p:cNvPr id="311" name="Group 310">
                  <a:extLst>
                    <a:ext uri="{FF2B5EF4-FFF2-40B4-BE49-F238E27FC236}">
                      <a16:creationId xmlns:a16="http://schemas.microsoft.com/office/drawing/2014/main" id="{AE506BCA-A1F7-F848-931C-A32BB0B2B8FE}"/>
                    </a:ext>
                  </a:extLst>
                </p:cNvPr>
                <p:cNvGrpSpPr/>
                <p:nvPr/>
              </p:nvGrpSpPr>
              <p:grpSpPr>
                <a:xfrm>
                  <a:off x="1332526" y="2032479"/>
                  <a:ext cx="781341" cy="1629554"/>
                  <a:chOff x="406400" y="2032479"/>
                  <a:chExt cx="781341" cy="1629554"/>
                </a:xfrm>
              </p:grpSpPr>
              <p:sp>
                <p:nvSpPr>
                  <p:cNvPr id="312" name="Rectangle 311">
                    <a:extLst>
                      <a:ext uri="{FF2B5EF4-FFF2-40B4-BE49-F238E27FC236}">
                        <a16:creationId xmlns:a16="http://schemas.microsoft.com/office/drawing/2014/main" id="{66A90B45-F637-F743-846F-F38865177A97}"/>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13" name="Rectangle 312">
                    <a:extLst>
                      <a:ext uri="{FF2B5EF4-FFF2-40B4-BE49-F238E27FC236}">
                        <a16:creationId xmlns:a16="http://schemas.microsoft.com/office/drawing/2014/main" id="{6B3D4703-2F11-4943-AA21-E67B39093952}"/>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14" name="Rectangle 313">
                    <a:extLst>
                      <a:ext uri="{FF2B5EF4-FFF2-40B4-BE49-F238E27FC236}">
                        <a16:creationId xmlns:a16="http://schemas.microsoft.com/office/drawing/2014/main" id="{8B7A6EB8-C9B8-8747-B73C-6D902C51E038}"/>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15" name="Straight Connector 314">
                    <a:extLst>
                      <a:ext uri="{FF2B5EF4-FFF2-40B4-BE49-F238E27FC236}">
                        <a16:creationId xmlns:a16="http://schemas.microsoft.com/office/drawing/2014/main" id="{28745F21-E9B1-124D-BCCA-4BE568D8C43F}"/>
                      </a:ext>
                    </a:extLst>
                  </p:cNvPr>
                  <p:cNvCxnSpPr>
                    <a:stCxn id="313" idx="2"/>
                    <a:endCxn id="314"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6" name="Elbow Connector 315">
                    <a:extLst>
                      <a:ext uri="{FF2B5EF4-FFF2-40B4-BE49-F238E27FC236}">
                        <a16:creationId xmlns:a16="http://schemas.microsoft.com/office/drawing/2014/main" id="{BA63390A-F6E2-1046-BDD7-2C870EA7E1FC}"/>
                      </a:ext>
                    </a:extLst>
                  </p:cNvPr>
                  <p:cNvCxnSpPr>
                    <a:cxnSpLocks/>
                    <a:stCxn id="312"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 name="Rectangle 316">
                    <a:extLst>
                      <a:ext uri="{FF2B5EF4-FFF2-40B4-BE49-F238E27FC236}">
                        <a16:creationId xmlns:a16="http://schemas.microsoft.com/office/drawing/2014/main" id="{9DCD814E-FAC0-C14A-92D3-91B8610C85E3}"/>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18" name="Straight Arrow Connector 317">
                    <a:extLst>
                      <a:ext uri="{FF2B5EF4-FFF2-40B4-BE49-F238E27FC236}">
                        <a16:creationId xmlns:a16="http://schemas.microsoft.com/office/drawing/2014/main" id="{AFC5F6DE-01F1-B543-9D6E-148A261D4B4B}"/>
                      </a:ext>
                    </a:extLst>
                  </p:cNvPr>
                  <p:cNvCxnSpPr>
                    <a:cxnSpLocks/>
                    <a:stCxn id="313"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481F6CF0-F888-1149-A153-016714DDE12F}"/>
                      </a:ext>
                    </a:extLst>
                  </p:cNvPr>
                  <p:cNvCxnSpPr>
                    <a:cxnSpLocks/>
                    <a:stCxn id="314"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74697E62-66BB-7948-A260-4784A10D3B30}"/>
                    </a:ext>
                  </a:extLst>
                </p:cNvPr>
                <p:cNvGrpSpPr/>
                <p:nvPr/>
              </p:nvGrpSpPr>
              <p:grpSpPr>
                <a:xfrm>
                  <a:off x="1331780" y="3595418"/>
                  <a:ext cx="781341" cy="1463137"/>
                  <a:chOff x="406400" y="2152689"/>
                  <a:chExt cx="781341" cy="1463137"/>
                </a:xfrm>
              </p:grpSpPr>
              <p:sp>
                <p:nvSpPr>
                  <p:cNvPr id="321" name="Rectangle 320">
                    <a:extLst>
                      <a:ext uri="{FF2B5EF4-FFF2-40B4-BE49-F238E27FC236}">
                        <a16:creationId xmlns:a16="http://schemas.microsoft.com/office/drawing/2014/main" id="{C8F0F36E-3B41-8348-A7F8-3CAA6DF98308}"/>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22" name="Rectangle 321">
                    <a:extLst>
                      <a:ext uri="{FF2B5EF4-FFF2-40B4-BE49-F238E27FC236}">
                        <a16:creationId xmlns:a16="http://schemas.microsoft.com/office/drawing/2014/main" id="{4CEA5177-D0F1-B94D-BB8F-EF184E9FD8BE}"/>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23" name="Straight Connector 322">
                    <a:extLst>
                      <a:ext uri="{FF2B5EF4-FFF2-40B4-BE49-F238E27FC236}">
                        <a16:creationId xmlns:a16="http://schemas.microsoft.com/office/drawing/2014/main" id="{D9DB9127-A16C-1C4A-8627-6879FBEA3928}"/>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4" name="Elbow Connector 323">
                    <a:extLst>
                      <a:ext uri="{FF2B5EF4-FFF2-40B4-BE49-F238E27FC236}">
                        <a16:creationId xmlns:a16="http://schemas.microsoft.com/office/drawing/2014/main" id="{E58F6F38-351C-9A4C-847D-E98E23FF740E}"/>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5" name="Rectangle 324">
                    <a:extLst>
                      <a:ext uri="{FF2B5EF4-FFF2-40B4-BE49-F238E27FC236}">
                        <a16:creationId xmlns:a16="http://schemas.microsoft.com/office/drawing/2014/main" id="{1EC6F39C-7448-064A-BCD5-D81C602EBA63}"/>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26" name="Straight Arrow Connector 325">
                    <a:extLst>
                      <a:ext uri="{FF2B5EF4-FFF2-40B4-BE49-F238E27FC236}">
                        <a16:creationId xmlns:a16="http://schemas.microsoft.com/office/drawing/2014/main" id="{82C43A8B-31E7-1743-B466-AE89532E01A4}"/>
                      </a:ext>
                    </a:extLst>
                  </p:cNvPr>
                  <p:cNvCxnSpPr>
                    <a:cxnSpLocks/>
                    <a:stCxn id="322"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5BBF2E77-579E-0347-BF96-37B3DD7D18BD}"/>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B76621FD-B207-1440-A417-223AAC45444D}"/>
                  </a:ext>
                </a:extLst>
              </p:cNvPr>
              <p:cNvGrpSpPr/>
              <p:nvPr/>
            </p:nvGrpSpPr>
            <p:grpSpPr>
              <a:xfrm>
                <a:off x="2221128" y="2032479"/>
                <a:ext cx="782087" cy="3026076"/>
                <a:chOff x="2221128" y="2032479"/>
                <a:chExt cx="782087" cy="3026076"/>
              </a:xfrm>
            </p:grpSpPr>
            <p:grpSp>
              <p:nvGrpSpPr>
                <p:cNvPr id="328" name="Group 327">
                  <a:extLst>
                    <a:ext uri="{FF2B5EF4-FFF2-40B4-BE49-F238E27FC236}">
                      <a16:creationId xmlns:a16="http://schemas.microsoft.com/office/drawing/2014/main" id="{FF70949E-CDE4-434B-9F6C-80E2CC9CCFAA}"/>
                    </a:ext>
                  </a:extLst>
                </p:cNvPr>
                <p:cNvGrpSpPr/>
                <p:nvPr/>
              </p:nvGrpSpPr>
              <p:grpSpPr>
                <a:xfrm>
                  <a:off x="2221874" y="2032479"/>
                  <a:ext cx="781341" cy="1629554"/>
                  <a:chOff x="406400" y="2032479"/>
                  <a:chExt cx="781341" cy="1629554"/>
                </a:xfrm>
              </p:grpSpPr>
              <p:sp>
                <p:nvSpPr>
                  <p:cNvPr id="329" name="Rectangle 328">
                    <a:extLst>
                      <a:ext uri="{FF2B5EF4-FFF2-40B4-BE49-F238E27FC236}">
                        <a16:creationId xmlns:a16="http://schemas.microsoft.com/office/drawing/2014/main" id="{17ED5FE1-D88C-BE4B-9136-C557C40487C3}"/>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0" name="Rectangle 329">
                    <a:extLst>
                      <a:ext uri="{FF2B5EF4-FFF2-40B4-BE49-F238E27FC236}">
                        <a16:creationId xmlns:a16="http://schemas.microsoft.com/office/drawing/2014/main" id="{01D82AF3-14EC-154E-86AB-A7A0B2D675C6}"/>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1" name="Rectangle 330">
                    <a:extLst>
                      <a:ext uri="{FF2B5EF4-FFF2-40B4-BE49-F238E27FC236}">
                        <a16:creationId xmlns:a16="http://schemas.microsoft.com/office/drawing/2014/main" id="{28FE2AFA-A975-2149-890C-CEF8919169C3}"/>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32" name="Straight Connector 331">
                    <a:extLst>
                      <a:ext uri="{FF2B5EF4-FFF2-40B4-BE49-F238E27FC236}">
                        <a16:creationId xmlns:a16="http://schemas.microsoft.com/office/drawing/2014/main" id="{213D711B-ABAE-944A-A44D-013C8E31D19A}"/>
                      </a:ext>
                    </a:extLst>
                  </p:cNvPr>
                  <p:cNvCxnSpPr>
                    <a:stCxn id="330" idx="2"/>
                    <a:endCxn id="331"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3" name="Elbow Connector 332">
                    <a:extLst>
                      <a:ext uri="{FF2B5EF4-FFF2-40B4-BE49-F238E27FC236}">
                        <a16:creationId xmlns:a16="http://schemas.microsoft.com/office/drawing/2014/main" id="{411DFF98-4348-714B-A235-984C04E67CE3}"/>
                      </a:ext>
                    </a:extLst>
                  </p:cNvPr>
                  <p:cNvCxnSpPr>
                    <a:cxnSpLocks/>
                    <a:stCxn id="329"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4" name="Rectangle 333">
                    <a:extLst>
                      <a:ext uri="{FF2B5EF4-FFF2-40B4-BE49-F238E27FC236}">
                        <a16:creationId xmlns:a16="http://schemas.microsoft.com/office/drawing/2014/main" id="{F82D4B76-D41E-F844-8206-D9C29DDA2F65}"/>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35" name="Straight Arrow Connector 334">
                    <a:extLst>
                      <a:ext uri="{FF2B5EF4-FFF2-40B4-BE49-F238E27FC236}">
                        <a16:creationId xmlns:a16="http://schemas.microsoft.com/office/drawing/2014/main" id="{73DF78F6-CD1D-5141-9FE1-C71E74CDBC59}"/>
                      </a:ext>
                    </a:extLst>
                  </p:cNvPr>
                  <p:cNvCxnSpPr>
                    <a:cxnSpLocks/>
                    <a:stCxn id="330"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50C81477-428D-844D-8241-1A157CD5A5A6}"/>
                      </a:ext>
                    </a:extLst>
                  </p:cNvPr>
                  <p:cNvCxnSpPr>
                    <a:cxnSpLocks/>
                    <a:stCxn id="331"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37" name="Group 336">
                  <a:extLst>
                    <a:ext uri="{FF2B5EF4-FFF2-40B4-BE49-F238E27FC236}">
                      <a16:creationId xmlns:a16="http://schemas.microsoft.com/office/drawing/2014/main" id="{4DDEC111-EFB9-0B4C-9659-69F0CB5CCA6B}"/>
                    </a:ext>
                  </a:extLst>
                </p:cNvPr>
                <p:cNvGrpSpPr/>
                <p:nvPr/>
              </p:nvGrpSpPr>
              <p:grpSpPr>
                <a:xfrm>
                  <a:off x="2221128" y="3595418"/>
                  <a:ext cx="781341" cy="1463137"/>
                  <a:chOff x="406400" y="2152689"/>
                  <a:chExt cx="781341" cy="1463137"/>
                </a:xfrm>
              </p:grpSpPr>
              <p:sp>
                <p:nvSpPr>
                  <p:cNvPr id="338" name="Rectangle 337">
                    <a:extLst>
                      <a:ext uri="{FF2B5EF4-FFF2-40B4-BE49-F238E27FC236}">
                        <a16:creationId xmlns:a16="http://schemas.microsoft.com/office/drawing/2014/main" id="{C9809D1A-0678-6F43-B61F-09A7B77E73A5}"/>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9" name="Rectangle 338">
                    <a:extLst>
                      <a:ext uri="{FF2B5EF4-FFF2-40B4-BE49-F238E27FC236}">
                        <a16:creationId xmlns:a16="http://schemas.microsoft.com/office/drawing/2014/main" id="{9DAEA933-ED7E-0F4C-99A9-0AAC46344B6A}"/>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0" name="Straight Connector 339">
                    <a:extLst>
                      <a:ext uri="{FF2B5EF4-FFF2-40B4-BE49-F238E27FC236}">
                        <a16:creationId xmlns:a16="http://schemas.microsoft.com/office/drawing/2014/main" id="{122F64F0-DA33-FB4D-AA91-6379B57D7E6A}"/>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1" name="Elbow Connector 340">
                    <a:extLst>
                      <a:ext uri="{FF2B5EF4-FFF2-40B4-BE49-F238E27FC236}">
                        <a16:creationId xmlns:a16="http://schemas.microsoft.com/office/drawing/2014/main" id="{CF72DF8D-CAE6-FF48-8D7C-BB451642759E}"/>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2" name="Rectangle 341">
                    <a:extLst>
                      <a:ext uri="{FF2B5EF4-FFF2-40B4-BE49-F238E27FC236}">
                        <a16:creationId xmlns:a16="http://schemas.microsoft.com/office/drawing/2014/main" id="{331E6393-65DF-E547-9329-BE517E4FAC29}"/>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3" name="Straight Arrow Connector 342">
                    <a:extLst>
                      <a:ext uri="{FF2B5EF4-FFF2-40B4-BE49-F238E27FC236}">
                        <a16:creationId xmlns:a16="http://schemas.microsoft.com/office/drawing/2014/main" id="{998216DB-2135-7240-B005-B816633B3AB9}"/>
                      </a:ext>
                    </a:extLst>
                  </p:cNvPr>
                  <p:cNvCxnSpPr>
                    <a:cxnSpLocks/>
                    <a:stCxn id="339"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CD136319-43E7-9949-A18D-FD4804B38669}"/>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grpSp>
          <p:nvGrpSpPr>
            <p:cNvPr id="81" name="Group 80">
              <a:extLst>
                <a:ext uri="{FF2B5EF4-FFF2-40B4-BE49-F238E27FC236}">
                  <a16:creationId xmlns:a16="http://schemas.microsoft.com/office/drawing/2014/main" id="{14975A95-A5A8-A542-AC02-4E089D36C3A0}"/>
                </a:ext>
              </a:extLst>
            </p:cNvPr>
            <p:cNvGrpSpPr/>
            <p:nvPr/>
          </p:nvGrpSpPr>
          <p:grpSpPr>
            <a:xfrm>
              <a:off x="5083242" y="2198150"/>
              <a:ext cx="3463813" cy="4240772"/>
              <a:chOff x="3818593" y="2031576"/>
              <a:chExt cx="2886511" cy="3533977"/>
            </a:xfrm>
          </p:grpSpPr>
          <p:grpSp>
            <p:nvGrpSpPr>
              <p:cNvPr id="372" name="Group 371">
                <a:extLst>
                  <a:ext uri="{FF2B5EF4-FFF2-40B4-BE49-F238E27FC236}">
                    <a16:creationId xmlns:a16="http://schemas.microsoft.com/office/drawing/2014/main" id="{C35664A0-D44B-8E41-BA9D-1FBCB2085A0F}"/>
                  </a:ext>
                </a:extLst>
              </p:cNvPr>
              <p:cNvGrpSpPr/>
              <p:nvPr/>
            </p:nvGrpSpPr>
            <p:grpSpPr>
              <a:xfrm>
                <a:off x="5855884" y="4102416"/>
                <a:ext cx="781341" cy="1463137"/>
                <a:chOff x="406400" y="2152689"/>
                <a:chExt cx="781341" cy="1463137"/>
              </a:xfrm>
            </p:grpSpPr>
            <p:sp>
              <p:nvSpPr>
                <p:cNvPr id="373" name="Rectangle 372">
                  <a:extLst>
                    <a:ext uri="{FF2B5EF4-FFF2-40B4-BE49-F238E27FC236}">
                      <a16:creationId xmlns:a16="http://schemas.microsoft.com/office/drawing/2014/main" id="{1C7C9DE0-F69A-034B-BDC4-F4A0279FBB83}"/>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74" name="Rectangle 373">
                  <a:extLst>
                    <a:ext uri="{FF2B5EF4-FFF2-40B4-BE49-F238E27FC236}">
                      <a16:creationId xmlns:a16="http://schemas.microsoft.com/office/drawing/2014/main" id="{71BBECB9-2BD8-C746-B468-0763C0BD5D70}"/>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75" name="Straight Connector 374">
                  <a:extLst>
                    <a:ext uri="{FF2B5EF4-FFF2-40B4-BE49-F238E27FC236}">
                      <a16:creationId xmlns:a16="http://schemas.microsoft.com/office/drawing/2014/main" id="{4CFC2D1D-DB23-684E-A0CC-5F281CAAF335}"/>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6" name="Elbow Connector 375">
                  <a:extLst>
                    <a:ext uri="{FF2B5EF4-FFF2-40B4-BE49-F238E27FC236}">
                      <a16:creationId xmlns:a16="http://schemas.microsoft.com/office/drawing/2014/main" id="{39FDF306-719B-CE4E-8271-27125D9F7631}"/>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7" name="Rectangle 376">
                  <a:extLst>
                    <a:ext uri="{FF2B5EF4-FFF2-40B4-BE49-F238E27FC236}">
                      <a16:creationId xmlns:a16="http://schemas.microsoft.com/office/drawing/2014/main" id="{0645069E-E97C-8E43-9BE1-5C25BC87B2C8}"/>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78" name="Straight Arrow Connector 377">
                  <a:extLst>
                    <a:ext uri="{FF2B5EF4-FFF2-40B4-BE49-F238E27FC236}">
                      <a16:creationId xmlns:a16="http://schemas.microsoft.com/office/drawing/2014/main" id="{0A7D03EC-36F2-0642-9142-46709889D996}"/>
                    </a:ext>
                  </a:extLst>
                </p:cNvPr>
                <p:cNvCxnSpPr>
                  <a:cxnSpLocks/>
                  <a:stCxn id="374"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9" name="Straight Arrow Connector 378">
                  <a:extLst>
                    <a:ext uri="{FF2B5EF4-FFF2-40B4-BE49-F238E27FC236}">
                      <a16:creationId xmlns:a16="http://schemas.microsoft.com/office/drawing/2014/main" id="{13CB5285-A3E8-F945-8933-C152AB364CB1}"/>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79603959-70F6-B147-A00C-B96F39500C6F}"/>
                  </a:ext>
                </a:extLst>
              </p:cNvPr>
              <p:cNvGrpSpPr/>
              <p:nvPr/>
            </p:nvGrpSpPr>
            <p:grpSpPr>
              <a:xfrm>
                <a:off x="3907171" y="4102416"/>
                <a:ext cx="781341" cy="1463137"/>
                <a:chOff x="406400" y="2152689"/>
                <a:chExt cx="781341" cy="1463137"/>
              </a:xfrm>
            </p:grpSpPr>
            <p:sp>
              <p:nvSpPr>
                <p:cNvPr id="357" name="Rectangle 356">
                  <a:extLst>
                    <a:ext uri="{FF2B5EF4-FFF2-40B4-BE49-F238E27FC236}">
                      <a16:creationId xmlns:a16="http://schemas.microsoft.com/office/drawing/2014/main" id="{8C688119-B2B8-F945-889C-81D4C9409685}"/>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58" name="Rectangle 357">
                  <a:extLst>
                    <a:ext uri="{FF2B5EF4-FFF2-40B4-BE49-F238E27FC236}">
                      <a16:creationId xmlns:a16="http://schemas.microsoft.com/office/drawing/2014/main" id="{6EF91C4F-01BE-BB45-9FAD-BFA12D13A9BF}"/>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59" name="Straight Connector 358">
                  <a:extLst>
                    <a:ext uri="{FF2B5EF4-FFF2-40B4-BE49-F238E27FC236}">
                      <a16:creationId xmlns:a16="http://schemas.microsoft.com/office/drawing/2014/main" id="{42A565D0-0BB4-FD48-83CC-E2D316F8B2BD}"/>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0" name="Elbow Connector 359">
                  <a:extLst>
                    <a:ext uri="{FF2B5EF4-FFF2-40B4-BE49-F238E27FC236}">
                      <a16:creationId xmlns:a16="http://schemas.microsoft.com/office/drawing/2014/main" id="{7E3BD883-4124-ED4A-BCEE-33D973CEB559}"/>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1" name="Rectangle 360">
                  <a:extLst>
                    <a:ext uri="{FF2B5EF4-FFF2-40B4-BE49-F238E27FC236}">
                      <a16:creationId xmlns:a16="http://schemas.microsoft.com/office/drawing/2014/main" id="{E99274F6-C429-4F4B-A112-D1AC1869FA04}"/>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62" name="Straight Arrow Connector 361">
                  <a:extLst>
                    <a:ext uri="{FF2B5EF4-FFF2-40B4-BE49-F238E27FC236}">
                      <a16:creationId xmlns:a16="http://schemas.microsoft.com/office/drawing/2014/main" id="{E1335B51-1457-2F40-84D8-3A022E86A187}"/>
                    </a:ext>
                  </a:extLst>
                </p:cNvPr>
                <p:cNvCxnSpPr>
                  <a:cxnSpLocks/>
                  <a:stCxn id="358"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3" name="Straight Arrow Connector 362">
                  <a:extLst>
                    <a:ext uri="{FF2B5EF4-FFF2-40B4-BE49-F238E27FC236}">
                      <a16:creationId xmlns:a16="http://schemas.microsoft.com/office/drawing/2014/main" id="{D67BE55E-5F75-C24D-A505-248EB8A2255A}"/>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45" name="Rectangle 344">
                <a:extLst>
                  <a:ext uri="{FF2B5EF4-FFF2-40B4-BE49-F238E27FC236}">
                    <a16:creationId xmlns:a16="http://schemas.microsoft.com/office/drawing/2014/main" id="{E2AB0F7F-E98E-C74D-8B9C-5CF4D19ED609}"/>
                  </a:ext>
                </a:extLst>
              </p:cNvPr>
              <p:cNvSpPr/>
              <p:nvPr/>
            </p:nvSpPr>
            <p:spPr>
              <a:xfrm>
                <a:off x="4135504"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46" name="Rectangle 345">
                <a:extLst>
                  <a:ext uri="{FF2B5EF4-FFF2-40B4-BE49-F238E27FC236}">
                    <a16:creationId xmlns:a16="http://schemas.microsoft.com/office/drawing/2014/main" id="{0D38C5DA-3F6C-0A45-A9CD-DD54C7BA3792}"/>
                  </a:ext>
                </a:extLst>
              </p:cNvPr>
              <p:cNvSpPr/>
              <p:nvPr/>
            </p:nvSpPr>
            <p:spPr>
              <a:xfrm>
                <a:off x="4793872"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47" name="Rectangle 346">
                <a:extLst>
                  <a:ext uri="{FF2B5EF4-FFF2-40B4-BE49-F238E27FC236}">
                    <a16:creationId xmlns:a16="http://schemas.microsoft.com/office/drawing/2014/main" id="{AF67756E-AB17-EC40-A514-1BF583C4405E}"/>
                  </a:ext>
                </a:extLst>
              </p:cNvPr>
              <p:cNvSpPr/>
              <p:nvPr/>
            </p:nvSpPr>
            <p:spPr>
              <a:xfrm>
                <a:off x="5791557"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8" name="Straight Connector 347">
                <a:extLst>
                  <a:ext uri="{FF2B5EF4-FFF2-40B4-BE49-F238E27FC236}">
                    <a16:creationId xmlns:a16="http://schemas.microsoft.com/office/drawing/2014/main" id="{B08B869C-F26F-A74C-A160-CF762C671944}"/>
                  </a:ext>
                </a:extLst>
              </p:cNvPr>
              <p:cNvCxnSpPr>
                <a:cxnSpLocks/>
                <a:stCxn id="346" idx="3"/>
                <a:endCxn id="347" idx="1"/>
              </p:cNvCxnSpPr>
              <p:nvPr/>
            </p:nvCxnSpPr>
            <p:spPr>
              <a:xfrm>
                <a:off x="5278059" y="2151786"/>
                <a:ext cx="5134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9" name="Elbow Connector 348">
                <a:extLst>
                  <a:ext uri="{FF2B5EF4-FFF2-40B4-BE49-F238E27FC236}">
                    <a16:creationId xmlns:a16="http://schemas.microsoft.com/office/drawing/2014/main" id="{B66B1649-9749-3843-9223-E4EABFF3220D}"/>
                  </a:ext>
                </a:extLst>
              </p:cNvPr>
              <p:cNvCxnSpPr>
                <a:cxnSpLocks/>
                <a:stCxn id="345" idx="2"/>
                <a:endCxn id="347" idx="2"/>
              </p:cNvCxnSpPr>
              <p:nvPr/>
            </p:nvCxnSpPr>
            <p:spPr>
              <a:xfrm rot="16200000" flipH="1">
                <a:off x="5205624" y="1443968"/>
                <a:ext cx="12700" cy="1656053"/>
              </a:xfrm>
              <a:prstGeom prst="bentConnector3">
                <a:avLst>
                  <a:gd name="adj1" fmla="val 1800000"/>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5D51D45C-7F08-CF4F-8C05-CBC9172754F3}"/>
                  </a:ext>
                </a:extLst>
              </p:cNvPr>
              <p:cNvCxnSpPr>
                <a:cxnSpLocks/>
                <a:stCxn id="346" idx="2"/>
              </p:cNvCxnSpPr>
              <p:nvPr/>
            </p:nvCxnSpPr>
            <p:spPr>
              <a:xfrm>
                <a:off x="5035966" y="2271995"/>
                <a:ext cx="0" cy="218207"/>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1" name="Rectangle 350">
                <a:extLst>
                  <a:ext uri="{FF2B5EF4-FFF2-40B4-BE49-F238E27FC236}">
                    <a16:creationId xmlns:a16="http://schemas.microsoft.com/office/drawing/2014/main" id="{0809478E-C1BB-FA47-AF34-EDC6A1D69763}"/>
                  </a:ext>
                </a:extLst>
              </p:cNvPr>
              <p:cNvSpPr/>
              <p:nvPr/>
            </p:nvSpPr>
            <p:spPr>
              <a:xfrm>
                <a:off x="4786530" y="2616679"/>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ADAS/AD</a:t>
                </a:r>
              </a:p>
              <a:p>
                <a:pPr algn="ctr"/>
                <a:r>
                  <a:rPr lang="en-US" sz="1200" dirty="0">
                    <a:solidFill>
                      <a:schemeClr val="bg1"/>
                    </a:solidFill>
                  </a:rPr>
                  <a:t>Domain Controller</a:t>
                </a:r>
              </a:p>
            </p:txBody>
          </p:sp>
          <p:cxnSp>
            <p:nvCxnSpPr>
              <p:cNvPr id="54" name="Straight Connector 53">
                <a:extLst>
                  <a:ext uri="{FF2B5EF4-FFF2-40B4-BE49-F238E27FC236}">
                    <a16:creationId xmlns:a16="http://schemas.microsoft.com/office/drawing/2014/main" id="{346A9A1F-F061-4247-932A-3201655DC384}"/>
                  </a:ext>
                </a:extLst>
              </p:cNvPr>
              <p:cNvCxnSpPr>
                <a:cxnSpLocks/>
                <a:stCxn id="351" idx="0"/>
              </p:cNvCxnSpPr>
              <p:nvPr/>
            </p:nvCxnSpPr>
            <p:spPr>
              <a:xfrm flipV="1">
                <a:off x="5267672" y="2490202"/>
                <a:ext cx="0" cy="126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Rectangle 351">
                <a:extLst>
                  <a:ext uri="{FF2B5EF4-FFF2-40B4-BE49-F238E27FC236}">
                    <a16:creationId xmlns:a16="http://schemas.microsoft.com/office/drawing/2014/main" id="{040E4AD6-EA06-1342-A656-4DF0AD57F09C}"/>
                  </a:ext>
                </a:extLst>
              </p:cNvPr>
              <p:cNvSpPr/>
              <p:nvPr/>
            </p:nvSpPr>
            <p:spPr>
              <a:xfrm>
                <a:off x="3818593" y="3590150"/>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IVI/Cluster Domain Controller</a:t>
                </a:r>
              </a:p>
            </p:txBody>
          </p:sp>
          <p:sp>
            <p:nvSpPr>
              <p:cNvPr id="353" name="Rectangle 352">
                <a:extLst>
                  <a:ext uri="{FF2B5EF4-FFF2-40B4-BE49-F238E27FC236}">
                    <a16:creationId xmlns:a16="http://schemas.microsoft.com/office/drawing/2014/main" id="{8677E06F-5AFA-3546-B6FE-B50EFA0B2966}"/>
                  </a:ext>
                </a:extLst>
              </p:cNvPr>
              <p:cNvSpPr/>
              <p:nvPr/>
            </p:nvSpPr>
            <p:spPr>
              <a:xfrm>
                <a:off x="5742821" y="3590150"/>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Powertrain Domain</a:t>
                </a:r>
              </a:p>
              <a:p>
                <a:pPr algn="ctr"/>
                <a:r>
                  <a:rPr lang="en-US" sz="1200" dirty="0">
                    <a:solidFill>
                      <a:schemeClr val="bg1"/>
                    </a:solidFill>
                  </a:rPr>
                  <a:t>Controller</a:t>
                </a:r>
              </a:p>
            </p:txBody>
          </p:sp>
          <p:cxnSp>
            <p:nvCxnSpPr>
              <p:cNvPr id="70" name="Straight Arrow Connector 69">
                <a:extLst>
                  <a:ext uri="{FF2B5EF4-FFF2-40B4-BE49-F238E27FC236}">
                    <a16:creationId xmlns:a16="http://schemas.microsoft.com/office/drawing/2014/main" id="{DE68BC3C-2C43-3E41-8F17-898DD60B4534}"/>
                  </a:ext>
                </a:extLst>
              </p:cNvPr>
              <p:cNvCxnSpPr>
                <a:stCxn id="352" idx="3"/>
                <a:endCxn id="353" idx="1"/>
              </p:cNvCxnSpPr>
              <p:nvPr/>
            </p:nvCxnSpPr>
            <p:spPr>
              <a:xfrm>
                <a:off x="4780876" y="3953812"/>
                <a:ext cx="96194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F2976BCF-43F5-5A48-B1BD-45C4C3001D47}"/>
                  </a:ext>
                </a:extLst>
              </p:cNvPr>
              <p:cNvCxnSpPr>
                <a:stCxn id="351" idx="3"/>
                <a:endCxn id="353" idx="0"/>
              </p:cNvCxnSpPr>
              <p:nvPr/>
            </p:nvCxnSpPr>
            <p:spPr>
              <a:xfrm>
                <a:off x="5748813" y="2980341"/>
                <a:ext cx="475150" cy="609809"/>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7810BC1F-5059-6348-84D0-E1300E265CB6}"/>
                  </a:ext>
                </a:extLst>
              </p:cNvPr>
              <p:cNvCxnSpPr>
                <a:stCxn id="351" idx="1"/>
                <a:endCxn id="352" idx="0"/>
              </p:cNvCxnSpPr>
              <p:nvPr/>
            </p:nvCxnSpPr>
            <p:spPr>
              <a:xfrm rot="10800000" flipV="1">
                <a:off x="4299736" y="2980340"/>
                <a:ext cx="486795" cy="609809"/>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45E5C71F-65FB-AF42-B56D-2A05EC77C81C}"/>
                </a:ext>
              </a:extLst>
            </p:cNvPr>
            <p:cNvGrpSpPr/>
            <p:nvPr/>
          </p:nvGrpSpPr>
          <p:grpSpPr>
            <a:xfrm>
              <a:off x="9404734" y="1728239"/>
              <a:ext cx="4745329" cy="4914856"/>
              <a:chOff x="7381050" y="1900971"/>
              <a:chExt cx="3954441" cy="4095713"/>
            </a:xfrm>
          </p:grpSpPr>
          <p:grpSp>
            <p:nvGrpSpPr>
              <p:cNvPr id="84" name="Group 83">
                <a:extLst>
                  <a:ext uri="{FF2B5EF4-FFF2-40B4-BE49-F238E27FC236}">
                    <a16:creationId xmlns:a16="http://schemas.microsoft.com/office/drawing/2014/main" id="{384B8C75-3CBD-844D-ACCB-D1C094E176DD}"/>
                  </a:ext>
                </a:extLst>
              </p:cNvPr>
              <p:cNvGrpSpPr/>
              <p:nvPr/>
            </p:nvGrpSpPr>
            <p:grpSpPr>
              <a:xfrm>
                <a:off x="8424770" y="2521452"/>
                <a:ext cx="2061755" cy="908485"/>
                <a:chOff x="8615184" y="2009832"/>
                <a:chExt cx="2061755" cy="908485"/>
              </a:xfrm>
            </p:grpSpPr>
            <p:grpSp>
              <p:nvGrpSpPr>
                <p:cNvPr id="82" name="Group 81">
                  <a:extLst>
                    <a:ext uri="{FF2B5EF4-FFF2-40B4-BE49-F238E27FC236}">
                      <a16:creationId xmlns:a16="http://schemas.microsoft.com/office/drawing/2014/main" id="{5DDD7464-DB04-404C-B64C-34EBBBB1CC4F}"/>
                    </a:ext>
                  </a:extLst>
                </p:cNvPr>
                <p:cNvGrpSpPr/>
                <p:nvPr/>
              </p:nvGrpSpPr>
              <p:grpSpPr>
                <a:xfrm>
                  <a:off x="8615184" y="2009832"/>
                  <a:ext cx="924321" cy="908485"/>
                  <a:chOff x="8615184" y="2009832"/>
                  <a:chExt cx="924321" cy="908485"/>
                </a:xfrm>
              </p:grpSpPr>
              <p:sp>
                <p:nvSpPr>
                  <p:cNvPr id="382" name="Rectangle 381">
                    <a:extLst>
                      <a:ext uri="{FF2B5EF4-FFF2-40B4-BE49-F238E27FC236}">
                        <a16:creationId xmlns:a16="http://schemas.microsoft.com/office/drawing/2014/main" id="{8CF4297B-FF78-4643-96D6-51F5BC31B443}"/>
                      </a:ext>
                    </a:extLst>
                  </p:cNvPr>
                  <p:cNvSpPr/>
                  <p:nvPr/>
                </p:nvSpPr>
                <p:spPr>
                  <a:xfrm>
                    <a:off x="8819505" y="2009832"/>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1" name="Rectangle 380">
                    <a:extLst>
                      <a:ext uri="{FF2B5EF4-FFF2-40B4-BE49-F238E27FC236}">
                        <a16:creationId xmlns:a16="http://schemas.microsoft.com/office/drawing/2014/main" id="{BCEFE326-C1F9-A347-9F11-70C30143EFB0}"/>
                      </a:ext>
                    </a:extLst>
                  </p:cNvPr>
                  <p:cNvSpPr/>
                  <p:nvPr/>
                </p:nvSpPr>
                <p:spPr>
                  <a:xfrm>
                    <a:off x="8717345" y="2104075"/>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0" name="Rectangle 379">
                    <a:extLst>
                      <a:ext uri="{FF2B5EF4-FFF2-40B4-BE49-F238E27FC236}">
                        <a16:creationId xmlns:a16="http://schemas.microsoft.com/office/drawing/2014/main" id="{04FA7850-E810-5D49-892C-FA2DECB0D13D}"/>
                      </a:ext>
                    </a:extLst>
                  </p:cNvPr>
                  <p:cNvSpPr/>
                  <p:nvPr/>
                </p:nvSpPr>
                <p:spPr>
                  <a:xfrm>
                    <a:off x="8615184" y="2198317"/>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Central Compute</a:t>
                    </a:r>
                    <a:endParaRPr lang="en-US" sz="1080">
                      <a:solidFill>
                        <a:schemeClr val="bg1"/>
                      </a:solidFill>
                    </a:endParaRPr>
                  </a:p>
                </p:txBody>
              </p:sp>
            </p:grpSp>
            <p:grpSp>
              <p:nvGrpSpPr>
                <p:cNvPr id="383" name="Group 382">
                  <a:extLst>
                    <a:ext uri="{FF2B5EF4-FFF2-40B4-BE49-F238E27FC236}">
                      <a16:creationId xmlns:a16="http://schemas.microsoft.com/office/drawing/2014/main" id="{3DC86FC5-6067-1C45-8DCE-444AB29B0E2C}"/>
                    </a:ext>
                  </a:extLst>
                </p:cNvPr>
                <p:cNvGrpSpPr/>
                <p:nvPr/>
              </p:nvGrpSpPr>
              <p:grpSpPr>
                <a:xfrm>
                  <a:off x="9752618" y="2009832"/>
                  <a:ext cx="924321" cy="908485"/>
                  <a:chOff x="8289578" y="2009832"/>
                  <a:chExt cx="924321" cy="908485"/>
                </a:xfrm>
              </p:grpSpPr>
              <p:sp>
                <p:nvSpPr>
                  <p:cNvPr id="384" name="Rectangle 383">
                    <a:extLst>
                      <a:ext uri="{FF2B5EF4-FFF2-40B4-BE49-F238E27FC236}">
                        <a16:creationId xmlns:a16="http://schemas.microsoft.com/office/drawing/2014/main" id="{493E885B-5218-AC4F-B2B9-BEEB9EE82C1A}"/>
                      </a:ext>
                    </a:extLst>
                  </p:cNvPr>
                  <p:cNvSpPr/>
                  <p:nvPr/>
                </p:nvSpPr>
                <p:spPr>
                  <a:xfrm>
                    <a:off x="8493899" y="2009832"/>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5" name="Rectangle 384">
                    <a:extLst>
                      <a:ext uri="{FF2B5EF4-FFF2-40B4-BE49-F238E27FC236}">
                        <a16:creationId xmlns:a16="http://schemas.microsoft.com/office/drawing/2014/main" id="{D74DBE6E-6F6C-7540-A409-74E9E327E242}"/>
                      </a:ext>
                    </a:extLst>
                  </p:cNvPr>
                  <p:cNvSpPr/>
                  <p:nvPr/>
                </p:nvSpPr>
                <p:spPr>
                  <a:xfrm>
                    <a:off x="8391739" y="2104075"/>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6" name="Rectangle 385">
                    <a:extLst>
                      <a:ext uri="{FF2B5EF4-FFF2-40B4-BE49-F238E27FC236}">
                        <a16:creationId xmlns:a16="http://schemas.microsoft.com/office/drawing/2014/main" id="{DCBCAF23-36E3-5540-BBDE-DB7024FD9DDA}"/>
                      </a:ext>
                    </a:extLst>
                  </p:cNvPr>
                  <p:cNvSpPr/>
                  <p:nvPr/>
                </p:nvSpPr>
                <p:spPr>
                  <a:xfrm>
                    <a:off x="8289578" y="2198317"/>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Central Compute</a:t>
                    </a:r>
                    <a:endParaRPr lang="en-US" sz="1080">
                      <a:solidFill>
                        <a:schemeClr val="bg1"/>
                      </a:solidFill>
                    </a:endParaRPr>
                  </a:p>
                </p:txBody>
              </p:sp>
            </p:grpSp>
          </p:grpSp>
          <p:sp>
            <p:nvSpPr>
              <p:cNvPr id="83" name="Rectangle 82">
                <a:extLst>
                  <a:ext uri="{FF2B5EF4-FFF2-40B4-BE49-F238E27FC236}">
                    <a16:creationId xmlns:a16="http://schemas.microsoft.com/office/drawing/2014/main" id="{52330A6D-49C1-B540-B67F-850494A04B1C}"/>
                  </a:ext>
                </a:extLst>
              </p:cNvPr>
              <p:cNvSpPr/>
              <p:nvPr/>
            </p:nvSpPr>
            <p:spPr>
              <a:xfrm>
                <a:off x="8007715" y="1900971"/>
                <a:ext cx="2895864" cy="1718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29600" rtlCol="0" anchor="t" anchorCtr="0"/>
              <a:lstStyle/>
              <a:p>
                <a:pPr algn="ctr"/>
                <a:r>
                  <a:rPr lang="en-US" sz="1680" dirty="0">
                    <a:solidFill>
                      <a:schemeClr val="tx1"/>
                    </a:solidFill>
                  </a:rPr>
                  <a:t>In-Car</a:t>
                </a:r>
                <a:br>
                  <a:rPr lang="en-US" sz="1680" dirty="0">
                    <a:solidFill>
                      <a:schemeClr val="tx1"/>
                    </a:solidFill>
                  </a:rPr>
                </a:br>
                <a:r>
                  <a:rPr lang="en-US" sz="1680" dirty="0">
                    <a:solidFill>
                      <a:schemeClr val="tx1"/>
                    </a:solidFill>
                  </a:rPr>
                  <a:t>High Performance Computer</a:t>
                </a:r>
              </a:p>
              <a:p>
                <a:pPr algn="ctr"/>
                <a:endParaRPr lang="en-US" sz="3456" dirty="0">
                  <a:solidFill>
                    <a:schemeClr val="tx1"/>
                  </a:solidFill>
                </a:endParaRPr>
              </a:p>
            </p:txBody>
          </p:sp>
          <p:sp>
            <p:nvSpPr>
              <p:cNvPr id="387" name="Rectangle 386">
                <a:extLst>
                  <a:ext uri="{FF2B5EF4-FFF2-40B4-BE49-F238E27FC236}">
                    <a16:creationId xmlns:a16="http://schemas.microsoft.com/office/drawing/2014/main" id="{A439349B-45CF-7D45-9BF1-E5D7569A09D3}"/>
                  </a:ext>
                </a:extLst>
              </p:cNvPr>
              <p:cNvSpPr/>
              <p:nvPr/>
            </p:nvSpPr>
            <p:spPr>
              <a:xfrm>
                <a:off x="7381050" y="4049547"/>
                <a:ext cx="720000" cy="720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388" name="Rectangle 387">
                <a:extLst>
                  <a:ext uri="{FF2B5EF4-FFF2-40B4-BE49-F238E27FC236}">
                    <a16:creationId xmlns:a16="http://schemas.microsoft.com/office/drawing/2014/main" id="{C0F228AB-55FE-5048-8A97-B17157EE7CE4}"/>
                  </a:ext>
                </a:extLst>
              </p:cNvPr>
              <p:cNvSpPr/>
              <p:nvPr/>
            </p:nvSpPr>
            <p:spPr>
              <a:xfrm>
                <a:off x="8456154" y="4053074"/>
                <a:ext cx="720000" cy="72000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Ethernet TSN Switch</a:t>
                </a:r>
              </a:p>
            </p:txBody>
          </p:sp>
          <p:sp>
            <p:nvSpPr>
              <p:cNvPr id="389" name="Rectangle 388">
                <a:extLst>
                  <a:ext uri="{FF2B5EF4-FFF2-40B4-BE49-F238E27FC236}">
                    <a16:creationId xmlns:a16="http://schemas.microsoft.com/office/drawing/2014/main" id="{D45BAAC3-F2F7-7A45-BDF5-4D81FBC1599C}"/>
                  </a:ext>
                </a:extLst>
              </p:cNvPr>
              <p:cNvSpPr/>
              <p:nvPr/>
            </p:nvSpPr>
            <p:spPr>
              <a:xfrm>
                <a:off x="9531258" y="4053074"/>
                <a:ext cx="720000" cy="72000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Ethernet TSN Switch</a:t>
                </a:r>
              </a:p>
            </p:txBody>
          </p:sp>
          <p:sp>
            <p:nvSpPr>
              <p:cNvPr id="390" name="Rectangle 389">
                <a:extLst>
                  <a:ext uri="{FF2B5EF4-FFF2-40B4-BE49-F238E27FC236}">
                    <a16:creationId xmlns:a16="http://schemas.microsoft.com/office/drawing/2014/main" id="{848C1862-0DEB-CD40-BD6B-7597052AAE5B}"/>
                  </a:ext>
                </a:extLst>
              </p:cNvPr>
              <p:cNvSpPr/>
              <p:nvPr/>
            </p:nvSpPr>
            <p:spPr>
              <a:xfrm>
                <a:off x="10606362" y="4053074"/>
                <a:ext cx="720000" cy="720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grpSp>
            <p:nvGrpSpPr>
              <p:cNvPr id="99" name="Group 98">
                <a:extLst>
                  <a:ext uri="{FF2B5EF4-FFF2-40B4-BE49-F238E27FC236}">
                    <a16:creationId xmlns:a16="http://schemas.microsoft.com/office/drawing/2014/main" id="{C83507A3-B1CF-E246-8FE2-A0C049246247}"/>
                  </a:ext>
                </a:extLst>
              </p:cNvPr>
              <p:cNvGrpSpPr/>
              <p:nvPr/>
            </p:nvGrpSpPr>
            <p:grpSpPr>
              <a:xfrm>
                <a:off x="8680208" y="3429937"/>
                <a:ext cx="190052" cy="619610"/>
                <a:chOff x="8620987" y="3429937"/>
                <a:chExt cx="190052" cy="527536"/>
              </a:xfrm>
            </p:grpSpPr>
            <p:cxnSp>
              <p:nvCxnSpPr>
                <p:cNvPr id="93" name="Straight Arrow Connector 92">
                  <a:extLst>
                    <a:ext uri="{FF2B5EF4-FFF2-40B4-BE49-F238E27FC236}">
                      <a16:creationId xmlns:a16="http://schemas.microsoft.com/office/drawing/2014/main" id="{1A3E51B9-6985-444A-B03D-2F9EDCC7F738}"/>
                    </a:ext>
                  </a:extLst>
                </p:cNvPr>
                <p:cNvCxnSpPr>
                  <a:cxnSpLocks/>
                </p:cNvCxnSpPr>
                <p:nvPr/>
              </p:nvCxnSpPr>
              <p:spPr>
                <a:xfrm flipV="1">
                  <a:off x="862098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43647D98-5344-2044-842A-34C57E769DBA}"/>
                    </a:ext>
                  </a:extLst>
                </p:cNvPr>
                <p:cNvCxnSpPr>
                  <a:cxnSpLocks/>
                </p:cNvCxnSpPr>
                <p:nvPr/>
              </p:nvCxnSpPr>
              <p:spPr>
                <a:xfrm flipV="1">
                  <a:off x="880513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00" name="Group 399">
                <a:extLst>
                  <a:ext uri="{FF2B5EF4-FFF2-40B4-BE49-F238E27FC236}">
                    <a16:creationId xmlns:a16="http://schemas.microsoft.com/office/drawing/2014/main" id="{325B7935-FF57-C942-9B22-310AB573414D}"/>
                  </a:ext>
                </a:extLst>
              </p:cNvPr>
              <p:cNvGrpSpPr/>
              <p:nvPr/>
            </p:nvGrpSpPr>
            <p:grpSpPr>
              <a:xfrm>
                <a:off x="9810678" y="3429937"/>
                <a:ext cx="190052" cy="619610"/>
                <a:chOff x="8620987" y="3429937"/>
                <a:chExt cx="190052" cy="527536"/>
              </a:xfrm>
            </p:grpSpPr>
            <p:cxnSp>
              <p:nvCxnSpPr>
                <p:cNvPr id="401" name="Straight Arrow Connector 400">
                  <a:extLst>
                    <a:ext uri="{FF2B5EF4-FFF2-40B4-BE49-F238E27FC236}">
                      <a16:creationId xmlns:a16="http://schemas.microsoft.com/office/drawing/2014/main" id="{8962EDEB-E4CB-1E4F-9E70-FD5170255634}"/>
                    </a:ext>
                  </a:extLst>
                </p:cNvPr>
                <p:cNvCxnSpPr>
                  <a:cxnSpLocks/>
                </p:cNvCxnSpPr>
                <p:nvPr/>
              </p:nvCxnSpPr>
              <p:spPr>
                <a:xfrm flipV="1">
                  <a:off x="862098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2A0E87EE-4EC3-A048-93E2-622889338344}"/>
                    </a:ext>
                  </a:extLst>
                </p:cNvPr>
                <p:cNvCxnSpPr>
                  <a:cxnSpLocks/>
                </p:cNvCxnSpPr>
                <p:nvPr/>
              </p:nvCxnSpPr>
              <p:spPr>
                <a:xfrm flipV="1">
                  <a:off x="880513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404" name="Straight Arrow Connector 403">
                <a:extLst>
                  <a:ext uri="{FF2B5EF4-FFF2-40B4-BE49-F238E27FC236}">
                    <a16:creationId xmlns:a16="http://schemas.microsoft.com/office/drawing/2014/main" id="{54373920-247E-474E-8A03-9E619FAA0F7D}"/>
                  </a:ext>
                </a:extLst>
              </p:cNvPr>
              <p:cNvCxnSpPr>
                <a:cxnSpLocks/>
                <a:stCxn id="388" idx="1"/>
                <a:endCxn id="387" idx="3"/>
              </p:cNvCxnSpPr>
              <p:nvPr/>
            </p:nvCxnSpPr>
            <p:spPr>
              <a:xfrm flipH="1" flipV="1">
                <a:off x="810105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7EA67DEB-F155-AD4C-96B0-87CFB29D2267}"/>
                  </a:ext>
                </a:extLst>
              </p:cNvPr>
              <p:cNvCxnSpPr>
                <a:cxnSpLocks/>
              </p:cNvCxnSpPr>
              <p:nvPr/>
            </p:nvCxnSpPr>
            <p:spPr>
              <a:xfrm flipH="1" flipV="1">
                <a:off x="917420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17C80BAA-DB17-344D-AACC-DC2C80071EF4}"/>
                  </a:ext>
                </a:extLst>
              </p:cNvPr>
              <p:cNvCxnSpPr>
                <a:cxnSpLocks/>
              </p:cNvCxnSpPr>
              <p:nvPr/>
            </p:nvCxnSpPr>
            <p:spPr>
              <a:xfrm flipH="1" flipV="1">
                <a:off x="1024735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7" name="Group 406">
                <a:extLst>
                  <a:ext uri="{FF2B5EF4-FFF2-40B4-BE49-F238E27FC236}">
                    <a16:creationId xmlns:a16="http://schemas.microsoft.com/office/drawing/2014/main" id="{210AC1E4-CD62-3847-9882-BEB41E1FC92F}"/>
                  </a:ext>
                </a:extLst>
              </p:cNvPr>
              <p:cNvGrpSpPr/>
              <p:nvPr/>
            </p:nvGrpSpPr>
            <p:grpSpPr>
              <a:xfrm>
                <a:off x="9459178" y="5142252"/>
                <a:ext cx="864159" cy="854432"/>
                <a:chOff x="8376421" y="5128032"/>
                <a:chExt cx="864159" cy="854432"/>
              </a:xfrm>
            </p:grpSpPr>
            <p:sp>
              <p:nvSpPr>
                <p:cNvPr id="408" name="Rectangle 407">
                  <a:extLst>
                    <a:ext uri="{FF2B5EF4-FFF2-40B4-BE49-F238E27FC236}">
                      <a16:creationId xmlns:a16="http://schemas.microsoft.com/office/drawing/2014/main" id="{B70BB887-F110-7647-BC1B-B459A688C8CC}"/>
                    </a:ext>
                  </a:extLst>
                </p:cNvPr>
                <p:cNvSpPr/>
                <p:nvPr/>
              </p:nvSpPr>
              <p:spPr>
                <a:xfrm>
                  <a:off x="8376421" y="5128032"/>
                  <a:ext cx="859150" cy="45673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409" name="Rectangle 408">
                  <a:extLst>
                    <a:ext uri="{FF2B5EF4-FFF2-40B4-BE49-F238E27FC236}">
                      <a16:creationId xmlns:a16="http://schemas.microsoft.com/office/drawing/2014/main" id="{F29D9E3E-9824-D94D-B011-08F54EB5018E}"/>
                    </a:ext>
                  </a:extLst>
                </p:cNvPr>
                <p:cNvSpPr/>
                <p:nvPr/>
              </p:nvSpPr>
              <p:spPr>
                <a:xfrm>
                  <a:off x="8376421"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Radar</a:t>
                  </a:r>
                </a:p>
              </p:txBody>
            </p:sp>
            <p:sp>
              <p:nvSpPr>
                <p:cNvPr id="410" name="Rectangle 409">
                  <a:extLst>
                    <a:ext uri="{FF2B5EF4-FFF2-40B4-BE49-F238E27FC236}">
                      <a16:creationId xmlns:a16="http://schemas.microsoft.com/office/drawing/2014/main" id="{8387775C-0F10-3F4E-86FC-92D25C4D55E0}"/>
                    </a:ext>
                  </a:extLst>
                </p:cNvPr>
                <p:cNvSpPr/>
                <p:nvPr/>
              </p:nvSpPr>
              <p:spPr>
                <a:xfrm>
                  <a:off x="8841232"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IMU</a:t>
                  </a:r>
                </a:p>
              </p:txBody>
            </p:sp>
          </p:grpSp>
          <p:cxnSp>
            <p:nvCxnSpPr>
              <p:cNvPr id="412" name="Straight Arrow Connector 411">
                <a:extLst>
                  <a:ext uri="{FF2B5EF4-FFF2-40B4-BE49-F238E27FC236}">
                    <a16:creationId xmlns:a16="http://schemas.microsoft.com/office/drawing/2014/main" id="{0FBE64A9-B643-F348-B903-9EFBA217B9F6}"/>
                  </a:ext>
                </a:extLst>
              </p:cNvPr>
              <p:cNvCxnSpPr>
                <a:cxnSpLocks/>
                <a:stCxn id="389" idx="2"/>
                <a:endCxn id="408" idx="0"/>
              </p:cNvCxnSpPr>
              <p:nvPr/>
            </p:nvCxnSpPr>
            <p:spPr>
              <a:xfrm flipH="1">
                <a:off x="9888753" y="4773074"/>
                <a:ext cx="2505" cy="36917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1AE6F3EF-70D8-1A4F-86ED-52711FEEB92C}"/>
                  </a:ext>
                </a:extLst>
              </p:cNvPr>
              <p:cNvCxnSpPr>
                <a:cxnSpLocks/>
                <a:endCxn id="410" idx="0"/>
              </p:cNvCxnSpPr>
              <p:nvPr/>
            </p:nvCxnSpPr>
            <p:spPr>
              <a:xfrm>
                <a:off x="10123663"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8452724B-DF6C-FC45-B4D5-835440722099}"/>
                  </a:ext>
                </a:extLst>
              </p:cNvPr>
              <p:cNvCxnSpPr>
                <a:cxnSpLocks/>
                <a:endCxn id="409" idx="0"/>
              </p:cNvCxnSpPr>
              <p:nvPr/>
            </p:nvCxnSpPr>
            <p:spPr>
              <a:xfrm>
                <a:off x="9658852"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31B776C8-CF52-1E4E-B1A4-CCDBB882C72A}"/>
                  </a:ext>
                </a:extLst>
              </p:cNvPr>
              <p:cNvCxnSpPr>
                <a:cxnSpLocks/>
              </p:cNvCxnSpPr>
              <p:nvPr/>
            </p:nvCxnSpPr>
            <p:spPr>
              <a:xfrm flipH="1">
                <a:off x="8821953" y="4773074"/>
                <a:ext cx="2505" cy="36917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4" name="Straight Arrow Connector 423">
                <a:extLst>
                  <a:ext uri="{FF2B5EF4-FFF2-40B4-BE49-F238E27FC236}">
                    <a16:creationId xmlns:a16="http://schemas.microsoft.com/office/drawing/2014/main" id="{6C5FE2D0-4D46-B44B-9335-3117FB94B4BB}"/>
                  </a:ext>
                </a:extLst>
              </p:cNvPr>
              <p:cNvCxnSpPr>
                <a:cxnSpLocks/>
              </p:cNvCxnSpPr>
              <p:nvPr/>
            </p:nvCxnSpPr>
            <p:spPr>
              <a:xfrm>
                <a:off x="10980825" y="4769547"/>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5" name="Straight Arrow Connector 424">
                <a:extLst>
                  <a:ext uri="{FF2B5EF4-FFF2-40B4-BE49-F238E27FC236}">
                    <a16:creationId xmlns:a16="http://schemas.microsoft.com/office/drawing/2014/main" id="{C0E90E09-D156-DB43-ACC8-D3707DCE382E}"/>
                  </a:ext>
                </a:extLst>
              </p:cNvPr>
              <p:cNvCxnSpPr>
                <a:cxnSpLocks/>
              </p:cNvCxnSpPr>
              <p:nvPr/>
            </p:nvCxnSpPr>
            <p:spPr>
              <a:xfrm>
                <a:off x="7741050" y="4769547"/>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30" name="Group 429">
                <a:extLst>
                  <a:ext uri="{FF2B5EF4-FFF2-40B4-BE49-F238E27FC236}">
                    <a16:creationId xmlns:a16="http://schemas.microsoft.com/office/drawing/2014/main" id="{56C2BB9C-DA4E-5741-9392-1326675FB0C7}"/>
                  </a:ext>
                </a:extLst>
              </p:cNvPr>
              <p:cNvGrpSpPr/>
              <p:nvPr/>
            </p:nvGrpSpPr>
            <p:grpSpPr>
              <a:xfrm>
                <a:off x="8392378" y="5142252"/>
                <a:ext cx="864159" cy="854432"/>
                <a:chOff x="8376421" y="5128032"/>
                <a:chExt cx="864159" cy="854432"/>
              </a:xfrm>
            </p:grpSpPr>
            <p:sp>
              <p:nvSpPr>
                <p:cNvPr id="431" name="Rectangle 430">
                  <a:extLst>
                    <a:ext uri="{FF2B5EF4-FFF2-40B4-BE49-F238E27FC236}">
                      <a16:creationId xmlns:a16="http://schemas.microsoft.com/office/drawing/2014/main" id="{87D37E80-BC86-9544-92BE-14BA47D91C2F}"/>
                    </a:ext>
                  </a:extLst>
                </p:cNvPr>
                <p:cNvSpPr/>
                <p:nvPr/>
              </p:nvSpPr>
              <p:spPr>
                <a:xfrm>
                  <a:off x="8376421" y="5128032"/>
                  <a:ext cx="859150" cy="45673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432" name="Rectangle 431">
                  <a:extLst>
                    <a:ext uri="{FF2B5EF4-FFF2-40B4-BE49-F238E27FC236}">
                      <a16:creationId xmlns:a16="http://schemas.microsoft.com/office/drawing/2014/main" id="{8ABE613D-E55C-A944-ACA1-A207709A6D81}"/>
                    </a:ext>
                  </a:extLst>
                </p:cNvPr>
                <p:cNvSpPr/>
                <p:nvPr/>
              </p:nvSpPr>
              <p:spPr>
                <a:xfrm>
                  <a:off x="8376421"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Radar</a:t>
                  </a:r>
                </a:p>
              </p:txBody>
            </p:sp>
            <p:sp>
              <p:nvSpPr>
                <p:cNvPr id="433" name="Rectangle 432">
                  <a:extLst>
                    <a:ext uri="{FF2B5EF4-FFF2-40B4-BE49-F238E27FC236}">
                      <a16:creationId xmlns:a16="http://schemas.microsoft.com/office/drawing/2014/main" id="{B1CC7590-26C4-C948-8B14-50F7EE9223D0}"/>
                    </a:ext>
                  </a:extLst>
                </p:cNvPr>
                <p:cNvSpPr/>
                <p:nvPr/>
              </p:nvSpPr>
              <p:spPr>
                <a:xfrm>
                  <a:off x="8841232"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IMU</a:t>
                  </a:r>
                </a:p>
              </p:txBody>
            </p:sp>
          </p:grpSp>
          <p:cxnSp>
            <p:nvCxnSpPr>
              <p:cNvPr id="434" name="Straight Arrow Connector 433">
                <a:extLst>
                  <a:ext uri="{FF2B5EF4-FFF2-40B4-BE49-F238E27FC236}">
                    <a16:creationId xmlns:a16="http://schemas.microsoft.com/office/drawing/2014/main" id="{9599AF41-91F6-2143-9319-BCECF92089A3}"/>
                  </a:ext>
                </a:extLst>
              </p:cNvPr>
              <p:cNvCxnSpPr>
                <a:cxnSpLocks/>
                <a:endCxn id="433" idx="0"/>
              </p:cNvCxnSpPr>
              <p:nvPr/>
            </p:nvCxnSpPr>
            <p:spPr>
              <a:xfrm>
                <a:off x="9056863"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5" name="Straight Arrow Connector 434">
                <a:extLst>
                  <a:ext uri="{FF2B5EF4-FFF2-40B4-BE49-F238E27FC236}">
                    <a16:creationId xmlns:a16="http://schemas.microsoft.com/office/drawing/2014/main" id="{63C4E68F-FA52-894F-942D-8DABAE364C6F}"/>
                  </a:ext>
                </a:extLst>
              </p:cNvPr>
              <p:cNvCxnSpPr>
                <a:cxnSpLocks/>
                <a:endCxn id="432" idx="0"/>
              </p:cNvCxnSpPr>
              <p:nvPr/>
            </p:nvCxnSpPr>
            <p:spPr>
              <a:xfrm>
                <a:off x="8592052"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6" name="Rectangle 435">
                <a:extLst>
                  <a:ext uri="{FF2B5EF4-FFF2-40B4-BE49-F238E27FC236}">
                    <a16:creationId xmlns:a16="http://schemas.microsoft.com/office/drawing/2014/main" id="{63C6D053-CAFE-4843-9A3E-EDB00FD3F672}"/>
                  </a:ext>
                </a:extLst>
              </p:cNvPr>
              <p:cNvSpPr/>
              <p:nvPr/>
            </p:nvSpPr>
            <p:spPr>
              <a:xfrm>
                <a:off x="7381050" y="5011251"/>
                <a:ext cx="711660" cy="19233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a:solidFill>
                      <a:schemeClr val="bg1"/>
                    </a:solidFill>
                  </a:rPr>
                  <a:t>Lidar</a:t>
                </a:r>
              </a:p>
            </p:txBody>
          </p:sp>
          <p:sp>
            <p:nvSpPr>
              <p:cNvPr id="437" name="Rectangle 436">
                <a:extLst>
                  <a:ext uri="{FF2B5EF4-FFF2-40B4-BE49-F238E27FC236}">
                    <a16:creationId xmlns:a16="http://schemas.microsoft.com/office/drawing/2014/main" id="{27CACCE4-AA5C-6142-BA51-08D27291111F}"/>
                  </a:ext>
                </a:extLst>
              </p:cNvPr>
              <p:cNvSpPr/>
              <p:nvPr/>
            </p:nvSpPr>
            <p:spPr>
              <a:xfrm>
                <a:off x="10615491" y="5011252"/>
                <a:ext cx="720000" cy="1836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720"/>
                  </a:spcAft>
                </a:pPr>
                <a:r>
                  <a:rPr lang="en-US" sz="960">
                    <a:solidFill>
                      <a:schemeClr val="bg1"/>
                    </a:solidFill>
                  </a:rPr>
                  <a:t>Actuators</a:t>
                </a:r>
              </a:p>
            </p:txBody>
          </p:sp>
        </p:grpSp>
        <p:sp>
          <p:nvSpPr>
            <p:cNvPr id="135" name="TextBox 134">
              <a:extLst>
                <a:ext uri="{FF2B5EF4-FFF2-40B4-BE49-F238E27FC236}">
                  <a16:creationId xmlns:a16="http://schemas.microsoft.com/office/drawing/2014/main" id="{609962BD-DE71-9546-BF89-6D2881806941}"/>
                </a:ext>
              </a:extLst>
            </p:cNvPr>
            <p:cNvSpPr txBox="1"/>
            <p:nvPr/>
          </p:nvSpPr>
          <p:spPr>
            <a:xfrm>
              <a:off x="2099197" y="6976239"/>
              <a:ext cx="10336442" cy="553998"/>
            </a:xfrm>
            <a:prstGeom prst="rect">
              <a:avLst/>
            </a:prstGeom>
            <a:noFill/>
          </p:spPr>
          <p:txBody>
            <a:bodyPr wrap="square" lIns="0" tIns="0" rIns="0" bIns="0" rtlCol="0">
              <a:spAutoFit/>
            </a:bodyPr>
            <a:lstStyle/>
            <a:p>
              <a:pPr algn="ctr" defTabSz="1097280">
                <a:lnSpc>
                  <a:spcPct val="90000"/>
                </a:lnSpc>
                <a:spcAft>
                  <a:spcPts val="720"/>
                </a:spcAft>
              </a:pPr>
              <a:r>
                <a:rPr lang="en-US" sz="2000" dirty="0"/>
                <a:t>The shift towards centralized architectures is leading to “Datacenter on Wheels” design paradigm paving the way to cloud native software in automotive  </a:t>
              </a:r>
            </a:p>
          </p:txBody>
        </p:sp>
      </p:grpSp>
    </p:spTree>
    <p:extLst>
      <p:ext uri="{BB962C8B-B14F-4D97-AF65-F5344CB8AC3E}">
        <p14:creationId xmlns:p14="http://schemas.microsoft.com/office/powerpoint/2010/main" val="47660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1633-8066-1046-A2B9-300A9145DBA2}"/>
              </a:ext>
            </a:extLst>
          </p:cNvPr>
          <p:cNvSpPr>
            <a:spLocks noGrp="1"/>
          </p:cNvSpPr>
          <p:nvPr>
            <p:ph type="title"/>
          </p:nvPr>
        </p:nvSpPr>
        <p:spPr/>
        <p:txBody>
          <a:bodyPr/>
          <a:lstStyle/>
          <a:p>
            <a:r>
              <a:rPr lang="en-US" dirty="0">
                <a:latin typeface="+mj-lt"/>
              </a:rPr>
              <a:t>In-vehicle hardware consolidation enables cloud native</a:t>
            </a:r>
          </a:p>
        </p:txBody>
      </p:sp>
      <p:grpSp>
        <p:nvGrpSpPr>
          <p:cNvPr id="3" name="Group 2">
            <a:extLst>
              <a:ext uri="{FF2B5EF4-FFF2-40B4-BE49-F238E27FC236}">
                <a16:creationId xmlns:a16="http://schemas.microsoft.com/office/drawing/2014/main" id="{1FD3DFA4-9D56-8546-B055-ADD995036894}"/>
              </a:ext>
            </a:extLst>
          </p:cNvPr>
          <p:cNvGrpSpPr/>
          <p:nvPr/>
        </p:nvGrpSpPr>
        <p:grpSpPr>
          <a:xfrm>
            <a:off x="318859" y="1057821"/>
            <a:ext cx="13992684" cy="6472416"/>
            <a:chOff x="318859" y="1057821"/>
            <a:chExt cx="13992684" cy="6472416"/>
          </a:xfrm>
        </p:grpSpPr>
        <p:sp>
          <p:nvSpPr>
            <p:cNvPr id="140" name="Rectangle 139">
              <a:extLst>
                <a:ext uri="{FF2B5EF4-FFF2-40B4-BE49-F238E27FC236}">
                  <a16:creationId xmlns:a16="http://schemas.microsoft.com/office/drawing/2014/main" id="{E25E9A5B-B473-1A4D-AA11-CC78E932820C}"/>
                </a:ext>
              </a:extLst>
            </p:cNvPr>
            <p:cNvSpPr/>
            <p:nvPr/>
          </p:nvSpPr>
          <p:spPr>
            <a:xfrm>
              <a:off x="9243258" y="1057821"/>
              <a:ext cx="5068285"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Zonal</a:t>
              </a:r>
              <a:r>
                <a:rPr lang="en-US" sz="2000" b="1" dirty="0">
                  <a:solidFill>
                    <a:schemeClr val="bg1"/>
                  </a:solidFill>
                </a:rPr>
                <a:t>  </a:t>
              </a:r>
              <a:r>
                <a:rPr lang="en-US" sz="2000" b="1" dirty="0">
                  <a:solidFill>
                    <a:schemeClr val="tx1"/>
                  </a:solidFill>
                </a:rPr>
                <a:t>Architecture</a:t>
              </a:r>
            </a:p>
          </p:txBody>
        </p:sp>
        <p:sp>
          <p:nvSpPr>
            <p:cNvPr id="139" name="Rectangle 138">
              <a:extLst>
                <a:ext uri="{FF2B5EF4-FFF2-40B4-BE49-F238E27FC236}">
                  <a16:creationId xmlns:a16="http://schemas.microsoft.com/office/drawing/2014/main" id="{925A0D82-2469-6042-8236-842EF2586268}"/>
                </a:ext>
              </a:extLst>
            </p:cNvPr>
            <p:cNvSpPr/>
            <p:nvPr/>
          </p:nvSpPr>
          <p:spPr>
            <a:xfrm>
              <a:off x="4730508" y="1057822"/>
              <a:ext cx="4173172"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Domain Architecture</a:t>
              </a:r>
            </a:p>
          </p:txBody>
        </p:sp>
        <p:sp>
          <p:nvSpPr>
            <p:cNvPr id="5" name="Rectangle 4">
              <a:extLst>
                <a:ext uri="{FF2B5EF4-FFF2-40B4-BE49-F238E27FC236}">
                  <a16:creationId xmlns:a16="http://schemas.microsoft.com/office/drawing/2014/main" id="{523FB41D-39CE-A644-A8ED-B445C6F5D42A}"/>
                </a:ext>
              </a:extLst>
            </p:cNvPr>
            <p:cNvSpPr/>
            <p:nvPr/>
          </p:nvSpPr>
          <p:spPr>
            <a:xfrm>
              <a:off x="318859" y="1057822"/>
              <a:ext cx="4076552"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Traditional Architecture</a:t>
              </a:r>
            </a:p>
          </p:txBody>
        </p:sp>
        <p:grpSp>
          <p:nvGrpSpPr>
            <p:cNvPr id="137" name="Group 136">
              <a:extLst>
                <a:ext uri="{FF2B5EF4-FFF2-40B4-BE49-F238E27FC236}">
                  <a16:creationId xmlns:a16="http://schemas.microsoft.com/office/drawing/2014/main" id="{E1AE205F-8594-8D4D-88BF-906C1E4E2A81}"/>
                </a:ext>
              </a:extLst>
            </p:cNvPr>
            <p:cNvGrpSpPr/>
            <p:nvPr/>
          </p:nvGrpSpPr>
          <p:grpSpPr>
            <a:xfrm>
              <a:off x="751952" y="2310141"/>
              <a:ext cx="3117073" cy="3631291"/>
              <a:chOff x="405654" y="2032479"/>
              <a:chExt cx="2597561" cy="3026076"/>
            </a:xfrm>
          </p:grpSpPr>
          <p:grpSp>
            <p:nvGrpSpPr>
              <p:cNvPr id="38" name="Group 37">
                <a:extLst>
                  <a:ext uri="{FF2B5EF4-FFF2-40B4-BE49-F238E27FC236}">
                    <a16:creationId xmlns:a16="http://schemas.microsoft.com/office/drawing/2014/main" id="{53FB5C85-AB45-E14F-ADD7-A091E5D63737}"/>
                  </a:ext>
                </a:extLst>
              </p:cNvPr>
              <p:cNvGrpSpPr/>
              <p:nvPr/>
            </p:nvGrpSpPr>
            <p:grpSpPr>
              <a:xfrm>
                <a:off x="405654" y="2032479"/>
                <a:ext cx="782087" cy="3026076"/>
                <a:chOff x="405654" y="2032479"/>
                <a:chExt cx="782087" cy="3026076"/>
              </a:xfrm>
            </p:grpSpPr>
            <p:grpSp>
              <p:nvGrpSpPr>
                <p:cNvPr id="30" name="Group 29">
                  <a:extLst>
                    <a:ext uri="{FF2B5EF4-FFF2-40B4-BE49-F238E27FC236}">
                      <a16:creationId xmlns:a16="http://schemas.microsoft.com/office/drawing/2014/main" id="{0C325B3E-24D9-874F-8827-9C2E86CE8C39}"/>
                    </a:ext>
                  </a:extLst>
                </p:cNvPr>
                <p:cNvGrpSpPr/>
                <p:nvPr/>
              </p:nvGrpSpPr>
              <p:grpSpPr>
                <a:xfrm>
                  <a:off x="406400" y="2032479"/>
                  <a:ext cx="781341" cy="1629554"/>
                  <a:chOff x="406400" y="2032479"/>
                  <a:chExt cx="781341" cy="1629554"/>
                </a:xfrm>
              </p:grpSpPr>
              <p:sp>
                <p:nvSpPr>
                  <p:cNvPr id="207" name="Rectangle 206">
                    <a:extLst>
                      <a:ext uri="{FF2B5EF4-FFF2-40B4-BE49-F238E27FC236}">
                        <a16:creationId xmlns:a16="http://schemas.microsoft.com/office/drawing/2014/main" id="{B5682F76-1939-6E43-8E13-8F8C4C1633C5}"/>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08" name="Rectangle 207">
                    <a:extLst>
                      <a:ext uri="{FF2B5EF4-FFF2-40B4-BE49-F238E27FC236}">
                        <a16:creationId xmlns:a16="http://schemas.microsoft.com/office/drawing/2014/main" id="{1C39A9B6-128C-A743-99C5-719505F69802}"/>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09" name="Rectangle 208">
                    <a:extLst>
                      <a:ext uri="{FF2B5EF4-FFF2-40B4-BE49-F238E27FC236}">
                        <a16:creationId xmlns:a16="http://schemas.microsoft.com/office/drawing/2014/main" id="{749840C7-C096-174B-AC9B-707EB58E97EB}"/>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10" name="Straight Connector 209">
                    <a:extLst>
                      <a:ext uri="{FF2B5EF4-FFF2-40B4-BE49-F238E27FC236}">
                        <a16:creationId xmlns:a16="http://schemas.microsoft.com/office/drawing/2014/main" id="{786E4F7A-EA95-5747-BFEF-0FE650F446C8}"/>
                      </a:ext>
                    </a:extLst>
                  </p:cNvPr>
                  <p:cNvCxnSpPr>
                    <a:stCxn id="208" idx="2"/>
                    <a:endCxn id="209"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94B33BBD-2BD6-E64F-AB09-285D6C421B25}"/>
                      </a:ext>
                    </a:extLst>
                  </p:cNvPr>
                  <p:cNvCxnSpPr>
                    <a:cxnSpLocks/>
                    <a:stCxn id="207"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11A02BD0-EA95-3A4E-8E21-EA63E4CDDC3F}"/>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3" name="Straight Arrow Connector 22">
                    <a:extLst>
                      <a:ext uri="{FF2B5EF4-FFF2-40B4-BE49-F238E27FC236}">
                        <a16:creationId xmlns:a16="http://schemas.microsoft.com/office/drawing/2014/main" id="{BC7522E4-05BA-9D49-93B0-26D8899F7125}"/>
                      </a:ext>
                    </a:extLst>
                  </p:cNvPr>
                  <p:cNvCxnSpPr>
                    <a:cxnSpLocks/>
                    <a:stCxn id="208"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1BDC891-93C2-7445-B17D-DB05F134AE42}"/>
                      </a:ext>
                    </a:extLst>
                  </p:cNvPr>
                  <p:cNvCxnSpPr>
                    <a:cxnSpLocks/>
                    <a:stCxn id="209"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91" name="Group 290">
                  <a:extLst>
                    <a:ext uri="{FF2B5EF4-FFF2-40B4-BE49-F238E27FC236}">
                      <a16:creationId xmlns:a16="http://schemas.microsoft.com/office/drawing/2014/main" id="{CBFBAF72-D48D-8B42-B5A8-A8692296EF3F}"/>
                    </a:ext>
                  </a:extLst>
                </p:cNvPr>
                <p:cNvGrpSpPr/>
                <p:nvPr/>
              </p:nvGrpSpPr>
              <p:grpSpPr>
                <a:xfrm>
                  <a:off x="405654" y="3595418"/>
                  <a:ext cx="781341" cy="1463137"/>
                  <a:chOff x="406400" y="2152689"/>
                  <a:chExt cx="781341" cy="1463137"/>
                </a:xfrm>
              </p:grpSpPr>
              <p:sp>
                <p:nvSpPr>
                  <p:cNvPr id="292" name="Rectangle 291">
                    <a:extLst>
                      <a:ext uri="{FF2B5EF4-FFF2-40B4-BE49-F238E27FC236}">
                        <a16:creationId xmlns:a16="http://schemas.microsoft.com/office/drawing/2014/main" id="{6FA9A131-174D-5246-80D0-BFFB5A9B5F3F}"/>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93" name="Rectangle 292">
                    <a:extLst>
                      <a:ext uri="{FF2B5EF4-FFF2-40B4-BE49-F238E27FC236}">
                        <a16:creationId xmlns:a16="http://schemas.microsoft.com/office/drawing/2014/main" id="{92EFD892-CCB2-1C44-AA86-D89354D6C7CC}"/>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95" name="Straight Connector 294">
                    <a:extLst>
                      <a:ext uri="{FF2B5EF4-FFF2-40B4-BE49-F238E27FC236}">
                        <a16:creationId xmlns:a16="http://schemas.microsoft.com/office/drawing/2014/main" id="{F5F8BFBC-0B02-194B-B493-3624F016BC14}"/>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6" name="Elbow Connector 295">
                    <a:extLst>
                      <a:ext uri="{FF2B5EF4-FFF2-40B4-BE49-F238E27FC236}">
                        <a16:creationId xmlns:a16="http://schemas.microsoft.com/office/drawing/2014/main" id="{C92828C6-9C52-C04C-B617-4CD02C2A034A}"/>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15376ED4-FD0B-BD42-8AA8-D32ADDAD6512}"/>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98" name="Straight Arrow Connector 297">
                    <a:extLst>
                      <a:ext uri="{FF2B5EF4-FFF2-40B4-BE49-F238E27FC236}">
                        <a16:creationId xmlns:a16="http://schemas.microsoft.com/office/drawing/2014/main" id="{5AC4248F-B8F2-3443-BA86-2DA0E762A16D}"/>
                      </a:ext>
                    </a:extLst>
                  </p:cNvPr>
                  <p:cNvCxnSpPr>
                    <a:cxnSpLocks/>
                    <a:stCxn id="293"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D9FB291C-B2E6-B44F-9B84-DB3C169AFC03}"/>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EA9C57FF-F095-1348-AF55-053A82C9A741}"/>
                  </a:ext>
                </a:extLst>
              </p:cNvPr>
              <p:cNvGrpSpPr/>
              <p:nvPr/>
            </p:nvGrpSpPr>
            <p:grpSpPr>
              <a:xfrm>
                <a:off x="1313391" y="2032479"/>
                <a:ext cx="782087" cy="3026076"/>
                <a:chOff x="1331780" y="2032479"/>
                <a:chExt cx="782087" cy="3026076"/>
              </a:xfrm>
            </p:grpSpPr>
            <p:grpSp>
              <p:nvGrpSpPr>
                <p:cNvPr id="311" name="Group 310">
                  <a:extLst>
                    <a:ext uri="{FF2B5EF4-FFF2-40B4-BE49-F238E27FC236}">
                      <a16:creationId xmlns:a16="http://schemas.microsoft.com/office/drawing/2014/main" id="{AE506BCA-A1F7-F848-931C-A32BB0B2B8FE}"/>
                    </a:ext>
                  </a:extLst>
                </p:cNvPr>
                <p:cNvGrpSpPr/>
                <p:nvPr/>
              </p:nvGrpSpPr>
              <p:grpSpPr>
                <a:xfrm>
                  <a:off x="1332526" y="2032479"/>
                  <a:ext cx="781341" cy="1629554"/>
                  <a:chOff x="406400" y="2032479"/>
                  <a:chExt cx="781341" cy="1629554"/>
                </a:xfrm>
              </p:grpSpPr>
              <p:sp>
                <p:nvSpPr>
                  <p:cNvPr id="312" name="Rectangle 311">
                    <a:extLst>
                      <a:ext uri="{FF2B5EF4-FFF2-40B4-BE49-F238E27FC236}">
                        <a16:creationId xmlns:a16="http://schemas.microsoft.com/office/drawing/2014/main" id="{66A90B45-F637-F743-846F-F38865177A97}"/>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13" name="Rectangle 312">
                    <a:extLst>
                      <a:ext uri="{FF2B5EF4-FFF2-40B4-BE49-F238E27FC236}">
                        <a16:creationId xmlns:a16="http://schemas.microsoft.com/office/drawing/2014/main" id="{6B3D4703-2F11-4943-AA21-E67B39093952}"/>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14" name="Rectangle 313">
                    <a:extLst>
                      <a:ext uri="{FF2B5EF4-FFF2-40B4-BE49-F238E27FC236}">
                        <a16:creationId xmlns:a16="http://schemas.microsoft.com/office/drawing/2014/main" id="{8B7A6EB8-C9B8-8747-B73C-6D902C51E038}"/>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15" name="Straight Connector 314">
                    <a:extLst>
                      <a:ext uri="{FF2B5EF4-FFF2-40B4-BE49-F238E27FC236}">
                        <a16:creationId xmlns:a16="http://schemas.microsoft.com/office/drawing/2014/main" id="{28745F21-E9B1-124D-BCCA-4BE568D8C43F}"/>
                      </a:ext>
                    </a:extLst>
                  </p:cNvPr>
                  <p:cNvCxnSpPr>
                    <a:stCxn id="313" idx="2"/>
                    <a:endCxn id="314"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6" name="Elbow Connector 315">
                    <a:extLst>
                      <a:ext uri="{FF2B5EF4-FFF2-40B4-BE49-F238E27FC236}">
                        <a16:creationId xmlns:a16="http://schemas.microsoft.com/office/drawing/2014/main" id="{BA63390A-F6E2-1046-BDD7-2C870EA7E1FC}"/>
                      </a:ext>
                    </a:extLst>
                  </p:cNvPr>
                  <p:cNvCxnSpPr>
                    <a:cxnSpLocks/>
                    <a:stCxn id="312"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 name="Rectangle 316">
                    <a:extLst>
                      <a:ext uri="{FF2B5EF4-FFF2-40B4-BE49-F238E27FC236}">
                        <a16:creationId xmlns:a16="http://schemas.microsoft.com/office/drawing/2014/main" id="{9DCD814E-FAC0-C14A-92D3-91B8610C85E3}"/>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18" name="Straight Arrow Connector 317">
                    <a:extLst>
                      <a:ext uri="{FF2B5EF4-FFF2-40B4-BE49-F238E27FC236}">
                        <a16:creationId xmlns:a16="http://schemas.microsoft.com/office/drawing/2014/main" id="{AFC5F6DE-01F1-B543-9D6E-148A261D4B4B}"/>
                      </a:ext>
                    </a:extLst>
                  </p:cNvPr>
                  <p:cNvCxnSpPr>
                    <a:cxnSpLocks/>
                    <a:stCxn id="313"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481F6CF0-F888-1149-A153-016714DDE12F}"/>
                      </a:ext>
                    </a:extLst>
                  </p:cNvPr>
                  <p:cNvCxnSpPr>
                    <a:cxnSpLocks/>
                    <a:stCxn id="314"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74697E62-66BB-7948-A260-4784A10D3B30}"/>
                    </a:ext>
                  </a:extLst>
                </p:cNvPr>
                <p:cNvGrpSpPr/>
                <p:nvPr/>
              </p:nvGrpSpPr>
              <p:grpSpPr>
                <a:xfrm>
                  <a:off x="1331780" y="3595418"/>
                  <a:ext cx="781341" cy="1463137"/>
                  <a:chOff x="406400" y="2152689"/>
                  <a:chExt cx="781341" cy="1463137"/>
                </a:xfrm>
              </p:grpSpPr>
              <p:sp>
                <p:nvSpPr>
                  <p:cNvPr id="321" name="Rectangle 320">
                    <a:extLst>
                      <a:ext uri="{FF2B5EF4-FFF2-40B4-BE49-F238E27FC236}">
                        <a16:creationId xmlns:a16="http://schemas.microsoft.com/office/drawing/2014/main" id="{C8F0F36E-3B41-8348-A7F8-3CAA6DF98308}"/>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22" name="Rectangle 321">
                    <a:extLst>
                      <a:ext uri="{FF2B5EF4-FFF2-40B4-BE49-F238E27FC236}">
                        <a16:creationId xmlns:a16="http://schemas.microsoft.com/office/drawing/2014/main" id="{4CEA5177-D0F1-B94D-BB8F-EF184E9FD8BE}"/>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23" name="Straight Connector 322">
                    <a:extLst>
                      <a:ext uri="{FF2B5EF4-FFF2-40B4-BE49-F238E27FC236}">
                        <a16:creationId xmlns:a16="http://schemas.microsoft.com/office/drawing/2014/main" id="{D9DB9127-A16C-1C4A-8627-6879FBEA3928}"/>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4" name="Elbow Connector 323">
                    <a:extLst>
                      <a:ext uri="{FF2B5EF4-FFF2-40B4-BE49-F238E27FC236}">
                        <a16:creationId xmlns:a16="http://schemas.microsoft.com/office/drawing/2014/main" id="{E58F6F38-351C-9A4C-847D-E98E23FF740E}"/>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5" name="Rectangle 324">
                    <a:extLst>
                      <a:ext uri="{FF2B5EF4-FFF2-40B4-BE49-F238E27FC236}">
                        <a16:creationId xmlns:a16="http://schemas.microsoft.com/office/drawing/2014/main" id="{1EC6F39C-7448-064A-BCD5-D81C602EBA63}"/>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26" name="Straight Arrow Connector 325">
                    <a:extLst>
                      <a:ext uri="{FF2B5EF4-FFF2-40B4-BE49-F238E27FC236}">
                        <a16:creationId xmlns:a16="http://schemas.microsoft.com/office/drawing/2014/main" id="{82C43A8B-31E7-1743-B466-AE89532E01A4}"/>
                      </a:ext>
                    </a:extLst>
                  </p:cNvPr>
                  <p:cNvCxnSpPr>
                    <a:cxnSpLocks/>
                    <a:stCxn id="322"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5BBF2E77-579E-0347-BF96-37B3DD7D18BD}"/>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B76621FD-B207-1440-A417-223AAC45444D}"/>
                  </a:ext>
                </a:extLst>
              </p:cNvPr>
              <p:cNvGrpSpPr/>
              <p:nvPr/>
            </p:nvGrpSpPr>
            <p:grpSpPr>
              <a:xfrm>
                <a:off x="2221128" y="2032479"/>
                <a:ext cx="782087" cy="3026076"/>
                <a:chOff x="2221128" y="2032479"/>
                <a:chExt cx="782087" cy="3026076"/>
              </a:xfrm>
            </p:grpSpPr>
            <p:grpSp>
              <p:nvGrpSpPr>
                <p:cNvPr id="328" name="Group 327">
                  <a:extLst>
                    <a:ext uri="{FF2B5EF4-FFF2-40B4-BE49-F238E27FC236}">
                      <a16:creationId xmlns:a16="http://schemas.microsoft.com/office/drawing/2014/main" id="{FF70949E-CDE4-434B-9F6C-80E2CC9CCFAA}"/>
                    </a:ext>
                  </a:extLst>
                </p:cNvPr>
                <p:cNvGrpSpPr/>
                <p:nvPr/>
              </p:nvGrpSpPr>
              <p:grpSpPr>
                <a:xfrm>
                  <a:off x="2221874" y="2032479"/>
                  <a:ext cx="781341" cy="1629554"/>
                  <a:chOff x="406400" y="2032479"/>
                  <a:chExt cx="781341" cy="1629554"/>
                </a:xfrm>
              </p:grpSpPr>
              <p:sp>
                <p:nvSpPr>
                  <p:cNvPr id="329" name="Rectangle 328">
                    <a:extLst>
                      <a:ext uri="{FF2B5EF4-FFF2-40B4-BE49-F238E27FC236}">
                        <a16:creationId xmlns:a16="http://schemas.microsoft.com/office/drawing/2014/main" id="{17ED5FE1-D88C-BE4B-9136-C557C40487C3}"/>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0" name="Rectangle 329">
                    <a:extLst>
                      <a:ext uri="{FF2B5EF4-FFF2-40B4-BE49-F238E27FC236}">
                        <a16:creationId xmlns:a16="http://schemas.microsoft.com/office/drawing/2014/main" id="{01D82AF3-14EC-154E-86AB-A7A0B2D675C6}"/>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1" name="Rectangle 330">
                    <a:extLst>
                      <a:ext uri="{FF2B5EF4-FFF2-40B4-BE49-F238E27FC236}">
                        <a16:creationId xmlns:a16="http://schemas.microsoft.com/office/drawing/2014/main" id="{28FE2AFA-A975-2149-890C-CEF8919169C3}"/>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32" name="Straight Connector 331">
                    <a:extLst>
                      <a:ext uri="{FF2B5EF4-FFF2-40B4-BE49-F238E27FC236}">
                        <a16:creationId xmlns:a16="http://schemas.microsoft.com/office/drawing/2014/main" id="{213D711B-ABAE-944A-A44D-013C8E31D19A}"/>
                      </a:ext>
                    </a:extLst>
                  </p:cNvPr>
                  <p:cNvCxnSpPr>
                    <a:stCxn id="330" idx="2"/>
                    <a:endCxn id="331"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3" name="Elbow Connector 332">
                    <a:extLst>
                      <a:ext uri="{FF2B5EF4-FFF2-40B4-BE49-F238E27FC236}">
                        <a16:creationId xmlns:a16="http://schemas.microsoft.com/office/drawing/2014/main" id="{411DFF98-4348-714B-A235-984C04E67CE3}"/>
                      </a:ext>
                    </a:extLst>
                  </p:cNvPr>
                  <p:cNvCxnSpPr>
                    <a:cxnSpLocks/>
                    <a:stCxn id="329"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4" name="Rectangle 333">
                    <a:extLst>
                      <a:ext uri="{FF2B5EF4-FFF2-40B4-BE49-F238E27FC236}">
                        <a16:creationId xmlns:a16="http://schemas.microsoft.com/office/drawing/2014/main" id="{F82D4B76-D41E-F844-8206-D9C29DDA2F65}"/>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35" name="Straight Arrow Connector 334">
                    <a:extLst>
                      <a:ext uri="{FF2B5EF4-FFF2-40B4-BE49-F238E27FC236}">
                        <a16:creationId xmlns:a16="http://schemas.microsoft.com/office/drawing/2014/main" id="{73DF78F6-CD1D-5141-9FE1-C71E74CDBC59}"/>
                      </a:ext>
                    </a:extLst>
                  </p:cNvPr>
                  <p:cNvCxnSpPr>
                    <a:cxnSpLocks/>
                    <a:stCxn id="330"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50C81477-428D-844D-8241-1A157CD5A5A6}"/>
                      </a:ext>
                    </a:extLst>
                  </p:cNvPr>
                  <p:cNvCxnSpPr>
                    <a:cxnSpLocks/>
                    <a:stCxn id="331"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37" name="Group 336">
                  <a:extLst>
                    <a:ext uri="{FF2B5EF4-FFF2-40B4-BE49-F238E27FC236}">
                      <a16:creationId xmlns:a16="http://schemas.microsoft.com/office/drawing/2014/main" id="{4DDEC111-EFB9-0B4C-9659-69F0CB5CCA6B}"/>
                    </a:ext>
                  </a:extLst>
                </p:cNvPr>
                <p:cNvGrpSpPr/>
                <p:nvPr/>
              </p:nvGrpSpPr>
              <p:grpSpPr>
                <a:xfrm>
                  <a:off x="2221128" y="3595418"/>
                  <a:ext cx="781341" cy="1463137"/>
                  <a:chOff x="406400" y="2152689"/>
                  <a:chExt cx="781341" cy="1463137"/>
                </a:xfrm>
              </p:grpSpPr>
              <p:sp>
                <p:nvSpPr>
                  <p:cNvPr id="338" name="Rectangle 337">
                    <a:extLst>
                      <a:ext uri="{FF2B5EF4-FFF2-40B4-BE49-F238E27FC236}">
                        <a16:creationId xmlns:a16="http://schemas.microsoft.com/office/drawing/2014/main" id="{C9809D1A-0678-6F43-B61F-09A7B77E73A5}"/>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9" name="Rectangle 338">
                    <a:extLst>
                      <a:ext uri="{FF2B5EF4-FFF2-40B4-BE49-F238E27FC236}">
                        <a16:creationId xmlns:a16="http://schemas.microsoft.com/office/drawing/2014/main" id="{9DAEA933-ED7E-0F4C-99A9-0AAC46344B6A}"/>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0" name="Straight Connector 339">
                    <a:extLst>
                      <a:ext uri="{FF2B5EF4-FFF2-40B4-BE49-F238E27FC236}">
                        <a16:creationId xmlns:a16="http://schemas.microsoft.com/office/drawing/2014/main" id="{122F64F0-DA33-FB4D-AA91-6379B57D7E6A}"/>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1" name="Elbow Connector 340">
                    <a:extLst>
                      <a:ext uri="{FF2B5EF4-FFF2-40B4-BE49-F238E27FC236}">
                        <a16:creationId xmlns:a16="http://schemas.microsoft.com/office/drawing/2014/main" id="{CF72DF8D-CAE6-FF48-8D7C-BB451642759E}"/>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2" name="Rectangle 341">
                    <a:extLst>
                      <a:ext uri="{FF2B5EF4-FFF2-40B4-BE49-F238E27FC236}">
                        <a16:creationId xmlns:a16="http://schemas.microsoft.com/office/drawing/2014/main" id="{331E6393-65DF-E547-9329-BE517E4FAC29}"/>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3" name="Straight Arrow Connector 342">
                    <a:extLst>
                      <a:ext uri="{FF2B5EF4-FFF2-40B4-BE49-F238E27FC236}">
                        <a16:creationId xmlns:a16="http://schemas.microsoft.com/office/drawing/2014/main" id="{998216DB-2135-7240-B005-B816633B3AB9}"/>
                      </a:ext>
                    </a:extLst>
                  </p:cNvPr>
                  <p:cNvCxnSpPr>
                    <a:cxnSpLocks/>
                    <a:stCxn id="339"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CD136319-43E7-9949-A18D-FD4804B38669}"/>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grpSp>
          <p:nvGrpSpPr>
            <p:cNvPr id="81" name="Group 80">
              <a:extLst>
                <a:ext uri="{FF2B5EF4-FFF2-40B4-BE49-F238E27FC236}">
                  <a16:creationId xmlns:a16="http://schemas.microsoft.com/office/drawing/2014/main" id="{14975A95-A5A8-A542-AC02-4E089D36C3A0}"/>
                </a:ext>
              </a:extLst>
            </p:cNvPr>
            <p:cNvGrpSpPr/>
            <p:nvPr/>
          </p:nvGrpSpPr>
          <p:grpSpPr>
            <a:xfrm>
              <a:off x="5083242" y="2198150"/>
              <a:ext cx="3463813" cy="4240772"/>
              <a:chOff x="3818593" y="2031576"/>
              <a:chExt cx="2886511" cy="3533977"/>
            </a:xfrm>
          </p:grpSpPr>
          <p:grpSp>
            <p:nvGrpSpPr>
              <p:cNvPr id="372" name="Group 371">
                <a:extLst>
                  <a:ext uri="{FF2B5EF4-FFF2-40B4-BE49-F238E27FC236}">
                    <a16:creationId xmlns:a16="http://schemas.microsoft.com/office/drawing/2014/main" id="{C35664A0-D44B-8E41-BA9D-1FBCB2085A0F}"/>
                  </a:ext>
                </a:extLst>
              </p:cNvPr>
              <p:cNvGrpSpPr/>
              <p:nvPr/>
            </p:nvGrpSpPr>
            <p:grpSpPr>
              <a:xfrm>
                <a:off x="5855884" y="4102416"/>
                <a:ext cx="781341" cy="1463137"/>
                <a:chOff x="406400" y="2152689"/>
                <a:chExt cx="781341" cy="1463137"/>
              </a:xfrm>
            </p:grpSpPr>
            <p:sp>
              <p:nvSpPr>
                <p:cNvPr id="373" name="Rectangle 372">
                  <a:extLst>
                    <a:ext uri="{FF2B5EF4-FFF2-40B4-BE49-F238E27FC236}">
                      <a16:creationId xmlns:a16="http://schemas.microsoft.com/office/drawing/2014/main" id="{1C7C9DE0-F69A-034B-BDC4-F4A0279FBB83}"/>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74" name="Rectangle 373">
                  <a:extLst>
                    <a:ext uri="{FF2B5EF4-FFF2-40B4-BE49-F238E27FC236}">
                      <a16:creationId xmlns:a16="http://schemas.microsoft.com/office/drawing/2014/main" id="{71BBECB9-2BD8-C746-B468-0763C0BD5D70}"/>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75" name="Straight Connector 374">
                  <a:extLst>
                    <a:ext uri="{FF2B5EF4-FFF2-40B4-BE49-F238E27FC236}">
                      <a16:creationId xmlns:a16="http://schemas.microsoft.com/office/drawing/2014/main" id="{4CFC2D1D-DB23-684E-A0CC-5F281CAAF335}"/>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6" name="Elbow Connector 375">
                  <a:extLst>
                    <a:ext uri="{FF2B5EF4-FFF2-40B4-BE49-F238E27FC236}">
                      <a16:creationId xmlns:a16="http://schemas.microsoft.com/office/drawing/2014/main" id="{39FDF306-719B-CE4E-8271-27125D9F7631}"/>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7" name="Rectangle 376">
                  <a:extLst>
                    <a:ext uri="{FF2B5EF4-FFF2-40B4-BE49-F238E27FC236}">
                      <a16:creationId xmlns:a16="http://schemas.microsoft.com/office/drawing/2014/main" id="{0645069E-E97C-8E43-9BE1-5C25BC87B2C8}"/>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78" name="Straight Arrow Connector 377">
                  <a:extLst>
                    <a:ext uri="{FF2B5EF4-FFF2-40B4-BE49-F238E27FC236}">
                      <a16:creationId xmlns:a16="http://schemas.microsoft.com/office/drawing/2014/main" id="{0A7D03EC-36F2-0642-9142-46709889D996}"/>
                    </a:ext>
                  </a:extLst>
                </p:cNvPr>
                <p:cNvCxnSpPr>
                  <a:cxnSpLocks/>
                  <a:stCxn id="374"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9" name="Straight Arrow Connector 378">
                  <a:extLst>
                    <a:ext uri="{FF2B5EF4-FFF2-40B4-BE49-F238E27FC236}">
                      <a16:creationId xmlns:a16="http://schemas.microsoft.com/office/drawing/2014/main" id="{13CB5285-A3E8-F945-8933-C152AB364CB1}"/>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79603959-70F6-B147-A00C-B96F39500C6F}"/>
                  </a:ext>
                </a:extLst>
              </p:cNvPr>
              <p:cNvGrpSpPr/>
              <p:nvPr/>
            </p:nvGrpSpPr>
            <p:grpSpPr>
              <a:xfrm>
                <a:off x="3907171" y="4102416"/>
                <a:ext cx="781341" cy="1463137"/>
                <a:chOff x="406400" y="2152689"/>
                <a:chExt cx="781341" cy="1463137"/>
              </a:xfrm>
            </p:grpSpPr>
            <p:sp>
              <p:nvSpPr>
                <p:cNvPr id="357" name="Rectangle 356">
                  <a:extLst>
                    <a:ext uri="{FF2B5EF4-FFF2-40B4-BE49-F238E27FC236}">
                      <a16:creationId xmlns:a16="http://schemas.microsoft.com/office/drawing/2014/main" id="{8C688119-B2B8-F945-889C-81D4C9409685}"/>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58" name="Rectangle 357">
                  <a:extLst>
                    <a:ext uri="{FF2B5EF4-FFF2-40B4-BE49-F238E27FC236}">
                      <a16:creationId xmlns:a16="http://schemas.microsoft.com/office/drawing/2014/main" id="{6EF91C4F-01BE-BB45-9FAD-BFA12D13A9BF}"/>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59" name="Straight Connector 358">
                  <a:extLst>
                    <a:ext uri="{FF2B5EF4-FFF2-40B4-BE49-F238E27FC236}">
                      <a16:creationId xmlns:a16="http://schemas.microsoft.com/office/drawing/2014/main" id="{42A565D0-0BB4-FD48-83CC-E2D316F8B2BD}"/>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0" name="Elbow Connector 359">
                  <a:extLst>
                    <a:ext uri="{FF2B5EF4-FFF2-40B4-BE49-F238E27FC236}">
                      <a16:creationId xmlns:a16="http://schemas.microsoft.com/office/drawing/2014/main" id="{7E3BD883-4124-ED4A-BCEE-33D973CEB559}"/>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1" name="Rectangle 360">
                  <a:extLst>
                    <a:ext uri="{FF2B5EF4-FFF2-40B4-BE49-F238E27FC236}">
                      <a16:creationId xmlns:a16="http://schemas.microsoft.com/office/drawing/2014/main" id="{E99274F6-C429-4F4B-A112-D1AC1869FA04}"/>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62" name="Straight Arrow Connector 361">
                  <a:extLst>
                    <a:ext uri="{FF2B5EF4-FFF2-40B4-BE49-F238E27FC236}">
                      <a16:creationId xmlns:a16="http://schemas.microsoft.com/office/drawing/2014/main" id="{E1335B51-1457-2F40-84D8-3A022E86A187}"/>
                    </a:ext>
                  </a:extLst>
                </p:cNvPr>
                <p:cNvCxnSpPr>
                  <a:cxnSpLocks/>
                  <a:stCxn id="358"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3" name="Straight Arrow Connector 362">
                  <a:extLst>
                    <a:ext uri="{FF2B5EF4-FFF2-40B4-BE49-F238E27FC236}">
                      <a16:creationId xmlns:a16="http://schemas.microsoft.com/office/drawing/2014/main" id="{D67BE55E-5F75-C24D-A505-248EB8A2255A}"/>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45" name="Rectangle 344">
                <a:extLst>
                  <a:ext uri="{FF2B5EF4-FFF2-40B4-BE49-F238E27FC236}">
                    <a16:creationId xmlns:a16="http://schemas.microsoft.com/office/drawing/2014/main" id="{E2AB0F7F-E98E-C74D-8B9C-5CF4D19ED609}"/>
                  </a:ext>
                </a:extLst>
              </p:cNvPr>
              <p:cNvSpPr/>
              <p:nvPr/>
            </p:nvSpPr>
            <p:spPr>
              <a:xfrm>
                <a:off x="4135504"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46" name="Rectangle 345">
                <a:extLst>
                  <a:ext uri="{FF2B5EF4-FFF2-40B4-BE49-F238E27FC236}">
                    <a16:creationId xmlns:a16="http://schemas.microsoft.com/office/drawing/2014/main" id="{0D38C5DA-3F6C-0A45-A9CD-DD54C7BA3792}"/>
                  </a:ext>
                </a:extLst>
              </p:cNvPr>
              <p:cNvSpPr/>
              <p:nvPr/>
            </p:nvSpPr>
            <p:spPr>
              <a:xfrm>
                <a:off x="4793872"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47" name="Rectangle 346">
                <a:extLst>
                  <a:ext uri="{FF2B5EF4-FFF2-40B4-BE49-F238E27FC236}">
                    <a16:creationId xmlns:a16="http://schemas.microsoft.com/office/drawing/2014/main" id="{AF67756E-AB17-EC40-A514-1BF583C4405E}"/>
                  </a:ext>
                </a:extLst>
              </p:cNvPr>
              <p:cNvSpPr/>
              <p:nvPr/>
            </p:nvSpPr>
            <p:spPr>
              <a:xfrm>
                <a:off x="5791557"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8" name="Straight Connector 347">
                <a:extLst>
                  <a:ext uri="{FF2B5EF4-FFF2-40B4-BE49-F238E27FC236}">
                    <a16:creationId xmlns:a16="http://schemas.microsoft.com/office/drawing/2014/main" id="{B08B869C-F26F-A74C-A160-CF762C671944}"/>
                  </a:ext>
                </a:extLst>
              </p:cNvPr>
              <p:cNvCxnSpPr>
                <a:cxnSpLocks/>
                <a:stCxn id="346" idx="3"/>
                <a:endCxn id="347" idx="1"/>
              </p:cNvCxnSpPr>
              <p:nvPr/>
            </p:nvCxnSpPr>
            <p:spPr>
              <a:xfrm>
                <a:off x="5278059" y="2151786"/>
                <a:ext cx="5134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9" name="Elbow Connector 348">
                <a:extLst>
                  <a:ext uri="{FF2B5EF4-FFF2-40B4-BE49-F238E27FC236}">
                    <a16:creationId xmlns:a16="http://schemas.microsoft.com/office/drawing/2014/main" id="{B66B1649-9749-3843-9223-E4EABFF3220D}"/>
                  </a:ext>
                </a:extLst>
              </p:cNvPr>
              <p:cNvCxnSpPr>
                <a:cxnSpLocks/>
                <a:stCxn id="345" idx="2"/>
                <a:endCxn id="347" idx="2"/>
              </p:cNvCxnSpPr>
              <p:nvPr/>
            </p:nvCxnSpPr>
            <p:spPr>
              <a:xfrm rot="16200000" flipH="1">
                <a:off x="5205624" y="1443968"/>
                <a:ext cx="12700" cy="1656053"/>
              </a:xfrm>
              <a:prstGeom prst="bentConnector3">
                <a:avLst>
                  <a:gd name="adj1" fmla="val 1800000"/>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5D51D45C-7F08-CF4F-8C05-CBC9172754F3}"/>
                  </a:ext>
                </a:extLst>
              </p:cNvPr>
              <p:cNvCxnSpPr>
                <a:cxnSpLocks/>
                <a:stCxn id="346" idx="2"/>
              </p:cNvCxnSpPr>
              <p:nvPr/>
            </p:nvCxnSpPr>
            <p:spPr>
              <a:xfrm>
                <a:off x="5035966" y="2271995"/>
                <a:ext cx="0" cy="218207"/>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1" name="Rectangle 350">
                <a:extLst>
                  <a:ext uri="{FF2B5EF4-FFF2-40B4-BE49-F238E27FC236}">
                    <a16:creationId xmlns:a16="http://schemas.microsoft.com/office/drawing/2014/main" id="{0809478E-C1BB-FA47-AF34-EDC6A1D69763}"/>
                  </a:ext>
                </a:extLst>
              </p:cNvPr>
              <p:cNvSpPr/>
              <p:nvPr/>
            </p:nvSpPr>
            <p:spPr>
              <a:xfrm>
                <a:off x="4786530" y="2616679"/>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ADAS/AD</a:t>
                </a:r>
              </a:p>
              <a:p>
                <a:pPr algn="ctr"/>
                <a:r>
                  <a:rPr lang="en-US" sz="1200" dirty="0">
                    <a:solidFill>
                      <a:schemeClr val="bg1"/>
                    </a:solidFill>
                  </a:rPr>
                  <a:t>Domain Controller</a:t>
                </a:r>
              </a:p>
            </p:txBody>
          </p:sp>
          <p:cxnSp>
            <p:nvCxnSpPr>
              <p:cNvPr id="54" name="Straight Connector 53">
                <a:extLst>
                  <a:ext uri="{FF2B5EF4-FFF2-40B4-BE49-F238E27FC236}">
                    <a16:creationId xmlns:a16="http://schemas.microsoft.com/office/drawing/2014/main" id="{346A9A1F-F061-4247-932A-3201655DC384}"/>
                  </a:ext>
                </a:extLst>
              </p:cNvPr>
              <p:cNvCxnSpPr>
                <a:cxnSpLocks/>
                <a:stCxn id="351" idx="0"/>
              </p:cNvCxnSpPr>
              <p:nvPr/>
            </p:nvCxnSpPr>
            <p:spPr>
              <a:xfrm flipV="1">
                <a:off x="5267672" y="2490202"/>
                <a:ext cx="0" cy="126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Rectangle 351">
                <a:extLst>
                  <a:ext uri="{FF2B5EF4-FFF2-40B4-BE49-F238E27FC236}">
                    <a16:creationId xmlns:a16="http://schemas.microsoft.com/office/drawing/2014/main" id="{040E4AD6-EA06-1342-A656-4DF0AD57F09C}"/>
                  </a:ext>
                </a:extLst>
              </p:cNvPr>
              <p:cNvSpPr/>
              <p:nvPr/>
            </p:nvSpPr>
            <p:spPr>
              <a:xfrm>
                <a:off x="3818593" y="3590150"/>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IVI/Cluster Domain Controller</a:t>
                </a:r>
              </a:p>
            </p:txBody>
          </p:sp>
          <p:sp>
            <p:nvSpPr>
              <p:cNvPr id="353" name="Rectangle 352">
                <a:extLst>
                  <a:ext uri="{FF2B5EF4-FFF2-40B4-BE49-F238E27FC236}">
                    <a16:creationId xmlns:a16="http://schemas.microsoft.com/office/drawing/2014/main" id="{8677E06F-5AFA-3546-B6FE-B50EFA0B2966}"/>
                  </a:ext>
                </a:extLst>
              </p:cNvPr>
              <p:cNvSpPr/>
              <p:nvPr/>
            </p:nvSpPr>
            <p:spPr>
              <a:xfrm>
                <a:off x="5742821" y="3590150"/>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Powertrain Domain</a:t>
                </a:r>
              </a:p>
              <a:p>
                <a:pPr algn="ctr"/>
                <a:r>
                  <a:rPr lang="en-US" sz="1200" dirty="0">
                    <a:solidFill>
                      <a:schemeClr val="bg1"/>
                    </a:solidFill>
                  </a:rPr>
                  <a:t>Controller</a:t>
                </a:r>
              </a:p>
            </p:txBody>
          </p:sp>
          <p:cxnSp>
            <p:nvCxnSpPr>
              <p:cNvPr id="70" name="Straight Arrow Connector 69">
                <a:extLst>
                  <a:ext uri="{FF2B5EF4-FFF2-40B4-BE49-F238E27FC236}">
                    <a16:creationId xmlns:a16="http://schemas.microsoft.com/office/drawing/2014/main" id="{DE68BC3C-2C43-3E41-8F17-898DD60B4534}"/>
                  </a:ext>
                </a:extLst>
              </p:cNvPr>
              <p:cNvCxnSpPr>
                <a:stCxn id="352" idx="3"/>
                <a:endCxn id="353" idx="1"/>
              </p:cNvCxnSpPr>
              <p:nvPr/>
            </p:nvCxnSpPr>
            <p:spPr>
              <a:xfrm>
                <a:off x="4780876" y="3953812"/>
                <a:ext cx="96194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F2976BCF-43F5-5A48-B1BD-45C4C3001D47}"/>
                  </a:ext>
                </a:extLst>
              </p:cNvPr>
              <p:cNvCxnSpPr>
                <a:stCxn id="351" idx="3"/>
                <a:endCxn id="353" idx="0"/>
              </p:cNvCxnSpPr>
              <p:nvPr/>
            </p:nvCxnSpPr>
            <p:spPr>
              <a:xfrm>
                <a:off x="5748813" y="2980341"/>
                <a:ext cx="475150" cy="609809"/>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7810BC1F-5059-6348-84D0-E1300E265CB6}"/>
                  </a:ext>
                </a:extLst>
              </p:cNvPr>
              <p:cNvCxnSpPr>
                <a:stCxn id="351" idx="1"/>
                <a:endCxn id="352" idx="0"/>
              </p:cNvCxnSpPr>
              <p:nvPr/>
            </p:nvCxnSpPr>
            <p:spPr>
              <a:xfrm rot="10800000" flipV="1">
                <a:off x="4299736" y="2980340"/>
                <a:ext cx="486795" cy="609809"/>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45E5C71F-65FB-AF42-B56D-2A05EC77C81C}"/>
                </a:ext>
              </a:extLst>
            </p:cNvPr>
            <p:cNvGrpSpPr/>
            <p:nvPr/>
          </p:nvGrpSpPr>
          <p:grpSpPr>
            <a:xfrm>
              <a:off x="9404734" y="1728239"/>
              <a:ext cx="4745329" cy="4914856"/>
              <a:chOff x="7381050" y="1900971"/>
              <a:chExt cx="3954441" cy="4095713"/>
            </a:xfrm>
          </p:grpSpPr>
          <p:grpSp>
            <p:nvGrpSpPr>
              <p:cNvPr id="84" name="Group 83">
                <a:extLst>
                  <a:ext uri="{FF2B5EF4-FFF2-40B4-BE49-F238E27FC236}">
                    <a16:creationId xmlns:a16="http://schemas.microsoft.com/office/drawing/2014/main" id="{384B8C75-3CBD-844D-ACCB-D1C094E176DD}"/>
                  </a:ext>
                </a:extLst>
              </p:cNvPr>
              <p:cNvGrpSpPr/>
              <p:nvPr/>
            </p:nvGrpSpPr>
            <p:grpSpPr>
              <a:xfrm>
                <a:off x="8424770" y="2521452"/>
                <a:ext cx="2061755" cy="908485"/>
                <a:chOff x="8615184" y="2009832"/>
                <a:chExt cx="2061755" cy="908485"/>
              </a:xfrm>
            </p:grpSpPr>
            <p:grpSp>
              <p:nvGrpSpPr>
                <p:cNvPr id="82" name="Group 81">
                  <a:extLst>
                    <a:ext uri="{FF2B5EF4-FFF2-40B4-BE49-F238E27FC236}">
                      <a16:creationId xmlns:a16="http://schemas.microsoft.com/office/drawing/2014/main" id="{5DDD7464-DB04-404C-B64C-34EBBBB1CC4F}"/>
                    </a:ext>
                  </a:extLst>
                </p:cNvPr>
                <p:cNvGrpSpPr/>
                <p:nvPr/>
              </p:nvGrpSpPr>
              <p:grpSpPr>
                <a:xfrm>
                  <a:off x="8615184" y="2009832"/>
                  <a:ext cx="924321" cy="908485"/>
                  <a:chOff x="8615184" y="2009832"/>
                  <a:chExt cx="924321" cy="908485"/>
                </a:xfrm>
              </p:grpSpPr>
              <p:sp>
                <p:nvSpPr>
                  <p:cNvPr id="382" name="Rectangle 381">
                    <a:extLst>
                      <a:ext uri="{FF2B5EF4-FFF2-40B4-BE49-F238E27FC236}">
                        <a16:creationId xmlns:a16="http://schemas.microsoft.com/office/drawing/2014/main" id="{8CF4297B-FF78-4643-96D6-51F5BC31B443}"/>
                      </a:ext>
                    </a:extLst>
                  </p:cNvPr>
                  <p:cNvSpPr/>
                  <p:nvPr/>
                </p:nvSpPr>
                <p:spPr>
                  <a:xfrm>
                    <a:off x="8819505" y="2009832"/>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1" name="Rectangle 380">
                    <a:extLst>
                      <a:ext uri="{FF2B5EF4-FFF2-40B4-BE49-F238E27FC236}">
                        <a16:creationId xmlns:a16="http://schemas.microsoft.com/office/drawing/2014/main" id="{BCEFE326-C1F9-A347-9F11-70C30143EFB0}"/>
                      </a:ext>
                    </a:extLst>
                  </p:cNvPr>
                  <p:cNvSpPr/>
                  <p:nvPr/>
                </p:nvSpPr>
                <p:spPr>
                  <a:xfrm>
                    <a:off x="8717345" y="2104075"/>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0" name="Rectangle 379">
                    <a:extLst>
                      <a:ext uri="{FF2B5EF4-FFF2-40B4-BE49-F238E27FC236}">
                        <a16:creationId xmlns:a16="http://schemas.microsoft.com/office/drawing/2014/main" id="{04FA7850-E810-5D49-892C-FA2DECB0D13D}"/>
                      </a:ext>
                    </a:extLst>
                  </p:cNvPr>
                  <p:cNvSpPr/>
                  <p:nvPr/>
                </p:nvSpPr>
                <p:spPr>
                  <a:xfrm>
                    <a:off x="8615184" y="2198317"/>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Central Compute</a:t>
                    </a:r>
                    <a:endParaRPr lang="en-US" sz="1080">
                      <a:solidFill>
                        <a:schemeClr val="bg1"/>
                      </a:solidFill>
                    </a:endParaRPr>
                  </a:p>
                </p:txBody>
              </p:sp>
            </p:grpSp>
            <p:grpSp>
              <p:nvGrpSpPr>
                <p:cNvPr id="383" name="Group 382">
                  <a:extLst>
                    <a:ext uri="{FF2B5EF4-FFF2-40B4-BE49-F238E27FC236}">
                      <a16:creationId xmlns:a16="http://schemas.microsoft.com/office/drawing/2014/main" id="{3DC86FC5-6067-1C45-8DCE-444AB29B0E2C}"/>
                    </a:ext>
                  </a:extLst>
                </p:cNvPr>
                <p:cNvGrpSpPr/>
                <p:nvPr/>
              </p:nvGrpSpPr>
              <p:grpSpPr>
                <a:xfrm>
                  <a:off x="9752618" y="2009832"/>
                  <a:ext cx="924321" cy="908485"/>
                  <a:chOff x="8289578" y="2009832"/>
                  <a:chExt cx="924321" cy="908485"/>
                </a:xfrm>
              </p:grpSpPr>
              <p:sp>
                <p:nvSpPr>
                  <p:cNvPr id="384" name="Rectangle 383">
                    <a:extLst>
                      <a:ext uri="{FF2B5EF4-FFF2-40B4-BE49-F238E27FC236}">
                        <a16:creationId xmlns:a16="http://schemas.microsoft.com/office/drawing/2014/main" id="{493E885B-5218-AC4F-B2B9-BEEB9EE82C1A}"/>
                      </a:ext>
                    </a:extLst>
                  </p:cNvPr>
                  <p:cNvSpPr/>
                  <p:nvPr/>
                </p:nvSpPr>
                <p:spPr>
                  <a:xfrm>
                    <a:off x="8493899" y="2009832"/>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5" name="Rectangle 384">
                    <a:extLst>
                      <a:ext uri="{FF2B5EF4-FFF2-40B4-BE49-F238E27FC236}">
                        <a16:creationId xmlns:a16="http://schemas.microsoft.com/office/drawing/2014/main" id="{D74DBE6E-6F6C-7540-A409-74E9E327E242}"/>
                      </a:ext>
                    </a:extLst>
                  </p:cNvPr>
                  <p:cNvSpPr/>
                  <p:nvPr/>
                </p:nvSpPr>
                <p:spPr>
                  <a:xfrm>
                    <a:off x="8391739" y="2104075"/>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6" name="Rectangle 385">
                    <a:extLst>
                      <a:ext uri="{FF2B5EF4-FFF2-40B4-BE49-F238E27FC236}">
                        <a16:creationId xmlns:a16="http://schemas.microsoft.com/office/drawing/2014/main" id="{DCBCAF23-36E3-5540-BBDE-DB7024FD9DDA}"/>
                      </a:ext>
                    </a:extLst>
                  </p:cNvPr>
                  <p:cNvSpPr/>
                  <p:nvPr/>
                </p:nvSpPr>
                <p:spPr>
                  <a:xfrm>
                    <a:off x="8289578" y="2198317"/>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Central Compute</a:t>
                    </a:r>
                    <a:endParaRPr lang="en-US" sz="1080">
                      <a:solidFill>
                        <a:schemeClr val="bg1"/>
                      </a:solidFill>
                    </a:endParaRPr>
                  </a:p>
                </p:txBody>
              </p:sp>
            </p:grpSp>
          </p:grpSp>
          <p:sp>
            <p:nvSpPr>
              <p:cNvPr id="83" name="Rectangle 82">
                <a:extLst>
                  <a:ext uri="{FF2B5EF4-FFF2-40B4-BE49-F238E27FC236}">
                    <a16:creationId xmlns:a16="http://schemas.microsoft.com/office/drawing/2014/main" id="{52330A6D-49C1-B540-B67F-850494A04B1C}"/>
                  </a:ext>
                </a:extLst>
              </p:cNvPr>
              <p:cNvSpPr/>
              <p:nvPr/>
            </p:nvSpPr>
            <p:spPr>
              <a:xfrm>
                <a:off x="8007715" y="1900971"/>
                <a:ext cx="2895864" cy="1718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29600" rtlCol="0" anchor="t" anchorCtr="0"/>
              <a:lstStyle/>
              <a:p>
                <a:pPr algn="ctr"/>
                <a:r>
                  <a:rPr lang="en-US" sz="1680" dirty="0">
                    <a:solidFill>
                      <a:schemeClr val="tx1"/>
                    </a:solidFill>
                  </a:rPr>
                  <a:t>In-Car</a:t>
                </a:r>
                <a:br>
                  <a:rPr lang="en-US" sz="1680" dirty="0">
                    <a:solidFill>
                      <a:schemeClr val="tx1"/>
                    </a:solidFill>
                  </a:rPr>
                </a:br>
                <a:r>
                  <a:rPr lang="en-US" sz="1680" dirty="0">
                    <a:solidFill>
                      <a:schemeClr val="tx1"/>
                    </a:solidFill>
                  </a:rPr>
                  <a:t>High Performance Computer</a:t>
                </a:r>
              </a:p>
              <a:p>
                <a:pPr algn="ctr"/>
                <a:endParaRPr lang="en-US" sz="3456" dirty="0">
                  <a:solidFill>
                    <a:schemeClr val="tx1"/>
                  </a:solidFill>
                </a:endParaRPr>
              </a:p>
            </p:txBody>
          </p:sp>
          <p:sp>
            <p:nvSpPr>
              <p:cNvPr id="387" name="Rectangle 386">
                <a:extLst>
                  <a:ext uri="{FF2B5EF4-FFF2-40B4-BE49-F238E27FC236}">
                    <a16:creationId xmlns:a16="http://schemas.microsoft.com/office/drawing/2014/main" id="{A439349B-45CF-7D45-9BF1-E5D7569A09D3}"/>
                  </a:ext>
                </a:extLst>
              </p:cNvPr>
              <p:cNvSpPr/>
              <p:nvPr/>
            </p:nvSpPr>
            <p:spPr>
              <a:xfrm>
                <a:off x="7381050" y="4049547"/>
                <a:ext cx="720000" cy="720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388" name="Rectangle 387">
                <a:extLst>
                  <a:ext uri="{FF2B5EF4-FFF2-40B4-BE49-F238E27FC236}">
                    <a16:creationId xmlns:a16="http://schemas.microsoft.com/office/drawing/2014/main" id="{C0F228AB-55FE-5048-8A97-B17157EE7CE4}"/>
                  </a:ext>
                </a:extLst>
              </p:cNvPr>
              <p:cNvSpPr/>
              <p:nvPr/>
            </p:nvSpPr>
            <p:spPr>
              <a:xfrm>
                <a:off x="8456154" y="4053074"/>
                <a:ext cx="720000" cy="72000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Ethernet TSN Switch</a:t>
                </a:r>
              </a:p>
            </p:txBody>
          </p:sp>
          <p:sp>
            <p:nvSpPr>
              <p:cNvPr id="389" name="Rectangle 388">
                <a:extLst>
                  <a:ext uri="{FF2B5EF4-FFF2-40B4-BE49-F238E27FC236}">
                    <a16:creationId xmlns:a16="http://schemas.microsoft.com/office/drawing/2014/main" id="{D45BAAC3-F2F7-7A45-BDF5-4D81FBC1599C}"/>
                  </a:ext>
                </a:extLst>
              </p:cNvPr>
              <p:cNvSpPr/>
              <p:nvPr/>
            </p:nvSpPr>
            <p:spPr>
              <a:xfrm>
                <a:off x="9531258" y="4053074"/>
                <a:ext cx="720000" cy="72000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Ethernet TSN Switch</a:t>
                </a:r>
              </a:p>
            </p:txBody>
          </p:sp>
          <p:sp>
            <p:nvSpPr>
              <p:cNvPr id="390" name="Rectangle 389">
                <a:extLst>
                  <a:ext uri="{FF2B5EF4-FFF2-40B4-BE49-F238E27FC236}">
                    <a16:creationId xmlns:a16="http://schemas.microsoft.com/office/drawing/2014/main" id="{848C1862-0DEB-CD40-BD6B-7597052AAE5B}"/>
                  </a:ext>
                </a:extLst>
              </p:cNvPr>
              <p:cNvSpPr/>
              <p:nvPr/>
            </p:nvSpPr>
            <p:spPr>
              <a:xfrm>
                <a:off x="10606362" y="4053074"/>
                <a:ext cx="720000" cy="720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grpSp>
            <p:nvGrpSpPr>
              <p:cNvPr id="99" name="Group 98">
                <a:extLst>
                  <a:ext uri="{FF2B5EF4-FFF2-40B4-BE49-F238E27FC236}">
                    <a16:creationId xmlns:a16="http://schemas.microsoft.com/office/drawing/2014/main" id="{C83507A3-B1CF-E246-8FE2-A0C049246247}"/>
                  </a:ext>
                </a:extLst>
              </p:cNvPr>
              <p:cNvGrpSpPr/>
              <p:nvPr/>
            </p:nvGrpSpPr>
            <p:grpSpPr>
              <a:xfrm>
                <a:off x="8680208" y="3429937"/>
                <a:ext cx="190052" cy="619610"/>
                <a:chOff x="8620987" y="3429937"/>
                <a:chExt cx="190052" cy="527536"/>
              </a:xfrm>
            </p:grpSpPr>
            <p:cxnSp>
              <p:nvCxnSpPr>
                <p:cNvPr id="93" name="Straight Arrow Connector 92">
                  <a:extLst>
                    <a:ext uri="{FF2B5EF4-FFF2-40B4-BE49-F238E27FC236}">
                      <a16:creationId xmlns:a16="http://schemas.microsoft.com/office/drawing/2014/main" id="{1A3E51B9-6985-444A-B03D-2F9EDCC7F738}"/>
                    </a:ext>
                  </a:extLst>
                </p:cNvPr>
                <p:cNvCxnSpPr>
                  <a:cxnSpLocks/>
                </p:cNvCxnSpPr>
                <p:nvPr/>
              </p:nvCxnSpPr>
              <p:spPr>
                <a:xfrm flipV="1">
                  <a:off x="862098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43647D98-5344-2044-842A-34C57E769DBA}"/>
                    </a:ext>
                  </a:extLst>
                </p:cNvPr>
                <p:cNvCxnSpPr>
                  <a:cxnSpLocks/>
                </p:cNvCxnSpPr>
                <p:nvPr/>
              </p:nvCxnSpPr>
              <p:spPr>
                <a:xfrm flipV="1">
                  <a:off x="880513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A16C5FCB-23E3-4B4F-BDDC-ED29FACE0508}"/>
                  </a:ext>
                </a:extLst>
              </p:cNvPr>
              <p:cNvSpPr txBox="1"/>
              <p:nvPr/>
            </p:nvSpPr>
            <p:spPr>
              <a:xfrm>
                <a:off x="8920589" y="3711179"/>
                <a:ext cx="839497" cy="246222"/>
              </a:xfrm>
              <a:prstGeom prst="rect">
                <a:avLst/>
              </a:prstGeom>
              <a:noFill/>
              <a:ln>
                <a:solidFill>
                  <a:schemeClr val="tx1"/>
                </a:solidFill>
              </a:ln>
            </p:spPr>
            <p:txBody>
              <a:bodyPr wrap="square" lIns="0" tIns="0" rIns="0" bIns="0" rtlCol="0">
                <a:spAutoFit/>
              </a:bodyPr>
              <a:lstStyle/>
              <a:p>
                <a:pPr defTabSz="1097280"/>
                <a:r>
                  <a:rPr lang="en-US" sz="960">
                    <a:solidFill>
                      <a:schemeClr val="bg1"/>
                    </a:solidFill>
                  </a:rPr>
                  <a:t>10/100/</a:t>
                </a:r>
              </a:p>
              <a:p>
                <a:pPr defTabSz="1097280"/>
                <a:r>
                  <a:rPr lang="en-US" sz="960">
                    <a:solidFill>
                      <a:schemeClr val="bg1"/>
                    </a:solidFill>
                  </a:rPr>
                  <a:t>1G TSN Link.</a:t>
                </a:r>
              </a:p>
            </p:txBody>
          </p:sp>
          <p:grpSp>
            <p:nvGrpSpPr>
              <p:cNvPr id="400" name="Group 399">
                <a:extLst>
                  <a:ext uri="{FF2B5EF4-FFF2-40B4-BE49-F238E27FC236}">
                    <a16:creationId xmlns:a16="http://schemas.microsoft.com/office/drawing/2014/main" id="{325B7935-FF57-C942-9B22-310AB573414D}"/>
                  </a:ext>
                </a:extLst>
              </p:cNvPr>
              <p:cNvGrpSpPr/>
              <p:nvPr/>
            </p:nvGrpSpPr>
            <p:grpSpPr>
              <a:xfrm>
                <a:off x="9810678" y="3429937"/>
                <a:ext cx="190052" cy="619610"/>
                <a:chOff x="8620987" y="3429937"/>
                <a:chExt cx="190052" cy="527536"/>
              </a:xfrm>
            </p:grpSpPr>
            <p:cxnSp>
              <p:nvCxnSpPr>
                <p:cNvPr id="401" name="Straight Arrow Connector 400">
                  <a:extLst>
                    <a:ext uri="{FF2B5EF4-FFF2-40B4-BE49-F238E27FC236}">
                      <a16:creationId xmlns:a16="http://schemas.microsoft.com/office/drawing/2014/main" id="{8962EDEB-E4CB-1E4F-9E70-FD5170255634}"/>
                    </a:ext>
                  </a:extLst>
                </p:cNvPr>
                <p:cNvCxnSpPr>
                  <a:cxnSpLocks/>
                </p:cNvCxnSpPr>
                <p:nvPr/>
              </p:nvCxnSpPr>
              <p:spPr>
                <a:xfrm flipV="1">
                  <a:off x="862098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2A0E87EE-4EC3-A048-93E2-622889338344}"/>
                    </a:ext>
                  </a:extLst>
                </p:cNvPr>
                <p:cNvCxnSpPr>
                  <a:cxnSpLocks/>
                </p:cNvCxnSpPr>
                <p:nvPr/>
              </p:nvCxnSpPr>
              <p:spPr>
                <a:xfrm flipV="1">
                  <a:off x="880513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03" name="TextBox 402">
                <a:extLst>
                  <a:ext uri="{FF2B5EF4-FFF2-40B4-BE49-F238E27FC236}">
                    <a16:creationId xmlns:a16="http://schemas.microsoft.com/office/drawing/2014/main" id="{7890FE82-9830-6042-989E-09947348B753}"/>
                  </a:ext>
                </a:extLst>
              </p:cNvPr>
              <p:cNvSpPr txBox="1"/>
              <p:nvPr/>
            </p:nvSpPr>
            <p:spPr>
              <a:xfrm>
                <a:off x="10051059" y="3711179"/>
                <a:ext cx="839497" cy="246222"/>
              </a:xfrm>
              <a:prstGeom prst="rect">
                <a:avLst/>
              </a:prstGeom>
              <a:noFill/>
              <a:ln>
                <a:solidFill>
                  <a:schemeClr val="tx1"/>
                </a:solidFill>
              </a:ln>
            </p:spPr>
            <p:txBody>
              <a:bodyPr wrap="square" lIns="0" tIns="0" rIns="0" bIns="0" rtlCol="0">
                <a:spAutoFit/>
              </a:bodyPr>
              <a:lstStyle/>
              <a:p>
                <a:pPr defTabSz="1097280"/>
                <a:r>
                  <a:rPr lang="en-US" sz="960">
                    <a:solidFill>
                      <a:schemeClr val="bg1"/>
                    </a:solidFill>
                  </a:rPr>
                  <a:t>10/100/</a:t>
                </a:r>
              </a:p>
              <a:p>
                <a:pPr defTabSz="1097280"/>
                <a:r>
                  <a:rPr lang="en-US" sz="960">
                    <a:solidFill>
                      <a:schemeClr val="bg1"/>
                    </a:solidFill>
                  </a:rPr>
                  <a:t>1G TSN Link.</a:t>
                </a:r>
              </a:p>
            </p:txBody>
          </p:sp>
          <p:cxnSp>
            <p:nvCxnSpPr>
              <p:cNvPr id="404" name="Straight Arrow Connector 403">
                <a:extLst>
                  <a:ext uri="{FF2B5EF4-FFF2-40B4-BE49-F238E27FC236}">
                    <a16:creationId xmlns:a16="http://schemas.microsoft.com/office/drawing/2014/main" id="{54373920-247E-474E-8A03-9E619FAA0F7D}"/>
                  </a:ext>
                </a:extLst>
              </p:cNvPr>
              <p:cNvCxnSpPr>
                <a:cxnSpLocks/>
                <a:stCxn id="388" idx="1"/>
                <a:endCxn id="387" idx="3"/>
              </p:cNvCxnSpPr>
              <p:nvPr/>
            </p:nvCxnSpPr>
            <p:spPr>
              <a:xfrm flipH="1" flipV="1">
                <a:off x="810105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7EA67DEB-F155-AD4C-96B0-87CFB29D2267}"/>
                  </a:ext>
                </a:extLst>
              </p:cNvPr>
              <p:cNvCxnSpPr>
                <a:cxnSpLocks/>
              </p:cNvCxnSpPr>
              <p:nvPr/>
            </p:nvCxnSpPr>
            <p:spPr>
              <a:xfrm flipH="1" flipV="1">
                <a:off x="917420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17C80BAA-DB17-344D-AACC-DC2C80071EF4}"/>
                  </a:ext>
                </a:extLst>
              </p:cNvPr>
              <p:cNvCxnSpPr>
                <a:cxnSpLocks/>
              </p:cNvCxnSpPr>
              <p:nvPr/>
            </p:nvCxnSpPr>
            <p:spPr>
              <a:xfrm flipH="1" flipV="1">
                <a:off x="1024735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7" name="Group 406">
                <a:extLst>
                  <a:ext uri="{FF2B5EF4-FFF2-40B4-BE49-F238E27FC236}">
                    <a16:creationId xmlns:a16="http://schemas.microsoft.com/office/drawing/2014/main" id="{210AC1E4-CD62-3847-9882-BEB41E1FC92F}"/>
                  </a:ext>
                </a:extLst>
              </p:cNvPr>
              <p:cNvGrpSpPr/>
              <p:nvPr/>
            </p:nvGrpSpPr>
            <p:grpSpPr>
              <a:xfrm>
                <a:off x="9459178" y="5142252"/>
                <a:ext cx="864159" cy="854432"/>
                <a:chOff x="8376421" y="5128032"/>
                <a:chExt cx="864159" cy="854432"/>
              </a:xfrm>
            </p:grpSpPr>
            <p:sp>
              <p:nvSpPr>
                <p:cNvPr id="408" name="Rectangle 407">
                  <a:extLst>
                    <a:ext uri="{FF2B5EF4-FFF2-40B4-BE49-F238E27FC236}">
                      <a16:creationId xmlns:a16="http://schemas.microsoft.com/office/drawing/2014/main" id="{B70BB887-F110-7647-BC1B-B459A688C8CC}"/>
                    </a:ext>
                  </a:extLst>
                </p:cNvPr>
                <p:cNvSpPr/>
                <p:nvPr/>
              </p:nvSpPr>
              <p:spPr>
                <a:xfrm>
                  <a:off x="8376421" y="5128032"/>
                  <a:ext cx="859150" cy="45673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409" name="Rectangle 408">
                  <a:extLst>
                    <a:ext uri="{FF2B5EF4-FFF2-40B4-BE49-F238E27FC236}">
                      <a16:creationId xmlns:a16="http://schemas.microsoft.com/office/drawing/2014/main" id="{F29D9E3E-9824-D94D-B011-08F54EB5018E}"/>
                    </a:ext>
                  </a:extLst>
                </p:cNvPr>
                <p:cNvSpPr/>
                <p:nvPr/>
              </p:nvSpPr>
              <p:spPr>
                <a:xfrm>
                  <a:off x="8376421"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Radar</a:t>
                  </a:r>
                </a:p>
              </p:txBody>
            </p:sp>
            <p:sp>
              <p:nvSpPr>
                <p:cNvPr id="410" name="Rectangle 409">
                  <a:extLst>
                    <a:ext uri="{FF2B5EF4-FFF2-40B4-BE49-F238E27FC236}">
                      <a16:creationId xmlns:a16="http://schemas.microsoft.com/office/drawing/2014/main" id="{8387775C-0F10-3F4E-86FC-92D25C4D55E0}"/>
                    </a:ext>
                  </a:extLst>
                </p:cNvPr>
                <p:cNvSpPr/>
                <p:nvPr/>
              </p:nvSpPr>
              <p:spPr>
                <a:xfrm>
                  <a:off x="8841232"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IMU</a:t>
                  </a:r>
                </a:p>
              </p:txBody>
            </p:sp>
          </p:grpSp>
          <p:cxnSp>
            <p:nvCxnSpPr>
              <p:cNvPr id="412" name="Straight Arrow Connector 411">
                <a:extLst>
                  <a:ext uri="{FF2B5EF4-FFF2-40B4-BE49-F238E27FC236}">
                    <a16:creationId xmlns:a16="http://schemas.microsoft.com/office/drawing/2014/main" id="{0FBE64A9-B643-F348-B903-9EFBA217B9F6}"/>
                  </a:ext>
                </a:extLst>
              </p:cNvPr>
              <p:cNvCxnSpPr>
                <a:cxnSpLocks/>
                <a:stCxn id="389" idx="2"/>
                <a:endCxn id="408" idx="0"/>
              </p:cNvCxnSpPr>
              <p:nvPr/>
            </p:nvCxnSpPr>
            <p:spPr>
              <a:xfrm flipH="1">
                <a:off x="9888753" y="4773074"/>
                <a:ext cx="2505" cy="36917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1AE6F3EF-70D8-1A4F-86ED-52711FEEB92C}"/>
                  </a:ext>
                </a:extLst>
              </p:cNvPr>
              <p:cNvCxnSpPr>
                <a:cxnSpLocks/>
                <a:endCxn id="410" idx="0"/>
              </p:cNvCxnSpPr>
              <p:nvPr/>
            </p:nvCxnSpPr>
            <p:spPr>
              <a:xfrm>
                <a:off x="10123663"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8452724B-DF6C-FC45-B4D5-835440722099}"/>
                  </a:ext>
                </a:extLst>
              </p:cNvPr>
              <p:cNvCxnSpPr>
                <a:cxnSpLocks/>
                <a:endCxn id="409" idx="0"/>
              </p:cNvCxnSpPr>
              <p:nvPr/>
            </p:nvCxnSpPr>
            <p:spPr>
              <a:xfrm>
                <a:off x="9658852"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31B776C8-CF52-1E4E-B1A4-CCDBB882C72A}"/>
                  </a:ext>
                </a:extLst>
              </p:cNvPr>
              <p:cNvCxnSpPr>
                <a:cxnSpLocks/>
              </p:cNvCxnSpPr>
              <p:nvPr/>
            </p:nvCxnSpPr>
            <p:spPr>
              <a:xfrm flipH="1">
                <a:off x="8821953" y="4773074"/>
                <a:ext cx="2505" cy="36917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4" name="Straight Arrow Connector 423">
                <a:extLst>
                  <a:ext uri="{FF2B5EF4-FFF2-40B4-BE49-F238E27FC236}">
                    <a16:creationId xmlns:a16="http://schemas.microsoft.com/office/drawing/2014/main" id="{6C5FE2D0-4D46-B44B-9335-3117FB94B4BB}"/>
                  </a:ext>
                </a:extLst>
              </p:cNvPr>
              <p:cNvCxnSpPr>
                <a:cxnSpLocks/>
              </p:cNvCxnSpPr>
              <p:nvPr/>
            </p:nvCxnSpPr>
            <p:spPr>
              <a:xfrm>
                <a:off x="10980825" y="4769547"/>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5" name="Straight Arrow Connector 424">
                <a:extLst>
                  <a:ext uri="{FF2B5EF4-FFF2-40B4-BE49-F238E27FC236}">
                    <a16:creationId xmlns:a16="http://schemas.microsoft.com/office/drawing/2014/main" id="{C0E90E09-D156-DB43-ACC8-D3707DCE382E}"/>
                  </a:ext>
                </a:extLst>
              </p:cNvPr>
              <p:cNvCxnSpPr>
                <a:cxnSpLocks/>
              </p:cNvCxnSpPr>
              <p:nvPr/>
            </p:nvCxnSpPr>
            <p:spPr>
              <a:xfrm>
                <a:off x="7741050" y="4769547"/>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30" name="Group 429">
                <a:extLst>
                  <a:ext uri="{FF2B5EF4-FFF2-40B4-BE49-F238E27FC236}">
                    <a16:creationId xmlns:a16="http://schemas.microsoft.com/office/drawing/2014/main" id="{56C2BB9C-DA4E-5741-9392-1326675FB0C7}"/>
                  </a:ext>
                </a:extLst>
              </p:cNvPr>
              <p:cNvGrpSpPr/>
              <p:nvPr/>
            </p:nvGrpSpPr>
            <p:grpSpPr>
              <a:xfrm>
                <a:off x="8392378" y="5142252"/>
                <a:ext cx="864159" cy="854432"/>
                <a:chOff x="8376421" y="5128032"/>
                <a:chExt cx="864159" cy="854432"/>
              </a:xfrm>
            </p:grpSpPr>
            <p:sp>
              <p:nvSpPr>
                <p:cNvPr id="431" name="Rectangle 430">
                  <a:extLst>
                    <a:ext uri="{FF2B5EF4-FFF2-40B4-BE49-F238E27FC236}">
                      <a16:creationId xmlns:a16="http://schemas.microsoft.com/office/drawing/2014/main" id="{87D37E80-BC86-9544-92BE-14BA47D91C2F}"/>
                    </a:ext>
                  </a:extLst>
                </p:cNvPr>
                <p:cNvSpPr/>
                <p:nvPr/>
              </p:nvSpPr>
              <p:spPr>
                <a:xfrm>
                  <a:off x="8376421" y="5128032"/>
                  <a:ext cx="859150" cy="45673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432" name="Rectangle 431">
                  <a:extLst>
                    <a:ext uri="{FF2B5EF4-FFF2-40B4-BE49-F238E27FC236}">
                      <a16:creationId xmlns:a16="http://schemas.microsoft.com/office/drawing/2014/main" id="{8ABE613D-E55C-A944-ACA1-A207709A6D81}"/>
                    </a:ext>
                  </a:extLst>
                </p:cNvPr>
                <p:cNvSpPr/>
                <p:nvPr/>
              </p:nvSpPr>
              <p:spPr>
                <a:xfrm>
                  <a:off x="8376421"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Radar</a:t>
                  </a:r>
                </a:p>
              </p:txBody>
            </p:sp>
            <p:sp>
              <p:nvSpPr>
                <p:cNvPr id="433" name="Rectangle 432">
                  <a:extLst>
                    <a:ext uri="{FF2B5EF4-FFF2-40B4-BE49-F238E27FC236}">
                      <a16:creationId xmlns:a16="http://schemas.microsoft.com/office/drawing/2014/main" id="{B1CC7590-26C4-C948-8B14-50F7EE9223D0}"/>
                    </a:ext>
                  </a:extLst>
                </p:cNvPr>
                <p:cNvSpPr/>
                <p:nvPr/>
              </p:nvSpPr>
              <p:spPr>
                <a:xfrm>
                  <a:off x="8841232"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IMU</a:t>
                  </a:r>
                </a:p>
              </p:txBody>
            </p:sp>
          </p:grpSp>
          <p:cxnSp>
            <p:nvCxnSpPr>
              <p:cNvPr id="434" name="Straight Arrow Connector 433">
                <a:extLst>
                  <a:ext uri="{FF2B5EF4-FFF2-40B4-BE49-F238E27FC236}">
                    <a16:creationId xmlns:a16="http://schemas.microsoft.com/office/drawing/2014/main" id="{9599AF41-91F6-2143-9319-BCECF92089A3}"/>
                  </a:ext>
                </a:extLst>
              </p:cNvPr>
              <p:cNvCxnSpPr>
                <a:cxnSpLocks/>
                <a:endCxn id="433" idx="0"/>
              </p:cNvCxnSpPr>
              <p:nvPr/>
            </p:nvCxnSpPr>
            <p:spPr>
              <a:xfrm>
                <a:off x="9056863"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5" name="Straight Arrow Connector 434">
                <a:extLst>
                  <a:ext uri="{FF2B5EF4-FFF2-40B4-BE49-F238E27FC236}">
                    <a16:creationId xmlns:a16="http://schemas.microsoft.com/office/drawing/2014/main" id="{63C4E68F-FA52-894F-942D-8DABAE364C6F}"/>
                  </a:ext>
                </a:extLst>
              </p:cNvPr>
              <p:cNvCxnSpPr>
                <a:cxnSpLocks/>
                <a:endCxn id="432" idx="0"/>
              </p:cNvCxnSpPr>
              <p:nvPr/>
            </p:nvCxnSpPr>
            <p:spPr>
              <a:xfrm>
                <a:off x="8592052"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6" name="Rectangle 435">
                <a:extLst>
                  <a:ext uri="{FF2B5EF4-FFF2-40B4-BE49-F238E27FC236}">
                    <a16:creationId xmlns:a16="http://schemas.microsoft.com/office/drawing/2014/main" id="{63C6D053-CAFE-4843-9A3E-EDB00FD3F672}"/>
                  </a:ext>
                </a:extLst>
              </p:cNvPr>
              <p:cNvSpPr/>
              <p:nvPr/>
            </p:nvSpPr>
            <p:spPr>
              <a:xfrm>
                <a:off x="7381050" y="5011251"/>
                <a:ext cx="711660" cy="19233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a:solidFill>
                      <a:schemeClr val="bg1"/>
                    </a:solidFill>
                  </a:rPr>
                  <a:t>Lidar</a:t>
                </a:r>
              </a:p>
            </p:txBody>
          </p:sp>
          <p:sp>
            <p:nvSpPr>
              <p:cNvPr id="437" name="Rectangle 436">
                <a:extLst>
                  <a:ext uri="{FF2B5EF4-FFF2-40B4-BE49-F238E27FC236}">
                    <a16:creationId xmlns:a16="http://schemas.microsoft.com/office/drawing/2014/main" id="{27CACCE4-AA5C-6142-BA51-08D27291111F}"/>
                  </a:ext>
                </a:extLst>
              </p:cNvPr>
              <p:cNvSpPr/>
              <p:nvPr/>
            </p:nvSpPr>
            <p:spPr>
              <a:xfrm>
                <a:off x="10615491" y="5011252"/>
                <a:ext cx="720000" cy="1836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720"/>
                  </a:spcAft>
                </a:pPr>
                <a:r>
                  <a:rPr lang="en-US" sz="960">
                    <a:solidFill>
                      <a:schemeClr val="bg1"/>
                    </a:solidFill>
                  </a:rPr>
                  <a:t>Actuators</a:t>
                </a:r>
              </a:p>
            </p:txBody>
          </p:sp>
        </p:grpSp>
        <p:sp>
          <p:nvSpPr>
            <p:cNvPr id="135" name="TextBox 134">
              <a:extLst>
                <a:ext uri="{FF2B5EF4-FFF2-40B4-BE49-F238E27FC236}">
                  <a16:creationId xmlns:a16="http://schemas.microsoft.com/office/drawing/2014/main" id="{609962BD-DE71-9546-BF89-6D2881806941}"/>
                </a:ext>
              </a:extLst>
            </p:cNvPr>
            <p:cNvSpPr txBox="1"/>
            <p:nvPr/>
          </p:nvSpPr>
          <p:spPr>
            <a:xfrm>
              <a:off x="2099197" y="6976239"/>
              <a:ext cx="10336442" cy="553998"/>
            </a:xfrm>
            <a:prstGeom prst="rect">
              <a:avLst/>
            </a:prstGeom>
            <a:noFill/>
          </p:spPr>
          <p:txBody>
            <a:bodyPr wrap="square" lIns="0" tIns="0" rIns="0" bIns="0" rtlCol="0">
              <a:spAutoFit/>
            </a:bodyPr>
            <a:lstStyle/>
            <a:p>
              <a:pPr algn="ctr" defTabSz="1097280">
                <a:lnSpc>
                  <a:spcPct val="90000"/>
                </a:lnSpc>
                <a:spcAft>
                  <a:spcPts val="720"/>
                </a:spcAft>
              </a:pPr>
              <a:r>
                <a:rPr lang="en-US" sz="2000" dirty="0"/>
                <a:t>The shift towards centralized architectures is leading to “Datacenter on Wheels” design paradigm paving the way to cloud native software in automotive  </a:t>
              </a:r>
            </a:p>
          </p:txBody>
        </p:sp>
      </p:grpSp>
      <p:sp>
        <p:nvSpPr>
          <p:cNvPr id="4" name="Rectangle 3">
            <a:extLst>
              <a:ext uri="{FF2B5EF4-FFF2-40B4-BE49-F238E27FC236}">
                <a16:creationId xmlns:a16="http://schemas.microsoft.com/office/drawing/2014/main" id="{79ACDD7D-D999-5848-99A9-1852AE8F0D21}"/>
              </a:ext>
            </a:extLst>
          </p:cNvPr>
          <p:cNvSpPr/>
          <p:nvPr/>
        </p:nvSpPr>
        <p:spPr>
          <a:xfrm>
            <a:off x="196948" y="942535"/>
            <a:ext cx="4375052" cy="6033704"/>
          </a:xfrm>
          <a:prstGeom prst="rect">
            <a:avLst/>
          </a:prstGeom>
          <a:solidFill>
            <a:schemeClr val="bg2">
              <a:alpha val="851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96D23C46-D774-2F48-B178-F95D3C8D4F02}"/>
              </a:ext>
            </a:extLst>
          </p:cNvPr>
          <p:cNvSpPr/>
          <p:nvPr/>
        </p:nvSpPr>
        <p:spPr>
          <a:xfrm>
            <a:off x="9240381" y="1057821"/>
            <a:ext cx="5048273" cy="5740645"/>
          </a:xfrm>
          <a:prstGeom prst="rect">
            <a:avLst/>
          </a:prstGeom>
          <a:solidFill>
            <a:schemeClr val="bg2">
              <a:alpha val="851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019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1633-8066-1046-A2B9-300A9145DBA2}"/>
              </a:ext>
            </a:extLst>
          </p:cNvPr>
          <p:cNvSpPr>
            <a:spLocks noGrp="1"/>
          </p:cNvSpPr>
          <p:nvPr>
            <p:ph type="title"/>
          </p:nvPr>
        </p:nvSpPr>
        <p:spPr/>
        <p:txBody>
          <a:bodyPr/>
          <a:lstStyle/>
          <a:p>
            <a:r>
              <a:rPr lang="en-US" dirty="0">
                <a:latin typeface="+mj-lt"/>
              </a:rPr>
              <a:t>In-vehicle hardware consolidation enables cloud native</a:t>
            </a:r>
          </a:p>
        </p:txBody>
      </p:sp>
      <p:grpSp>
        <p:nvGrpSpPr>
          <p:cNvPr id="3" name="Group 2">
            <a:extLst>
              <a:ext uri="{FF2B5EF4-FFF2-40B4-BE49-F238E27FC236}">
                <a16:creationId xmlns:a16="http://schemas.microsoft.com/office/drawing/2014/main" id="{1FD3DFA4-9D56-8546-B055-ADD995036894}"/>
              </a:ext>
            </a:extLst>
          </p:cNvPr>
          <p:cNvGrpSpPr/>
          <p:nvPr/>
        </p:nvGrpSpPr>
        <p:grpSpPr>
          <a:xfrm>
            <a:off x="318859" y="1057821"/>
            <a:ext cx="13992684" cy="6472416"/>
            <a:chOff x="318859" y="1057821"/>
            <a:chExt cx="13992684" cy="6472416"/>
          </a:xfrm>
        </p:grpSpPr>
        <p:sp>
          <p:nvSpPr>
            <p:cNvPr id="140" name="Rectangle 139">
              <a:extLst>
                <a:ext uri="{FF2B5EF4-FFF2-40B4-BE49-F238E27FC236}">
                  <a16:creationId xmlns:a16="http://schemas.microsoft.com/office/drawing/2014/main" id="{E25E9A5B-B473-1A4D-AA11-CC78E932820C}"/>
                </a:ext>
              </a:extLst>
            </p:cNvPr>
            <p:cNvSpPr/>
            <p:nvPr/>
          </p:nvSpPr>
          <p:spPr>
            <a:xfrm>
              <a:off x="9243258" y="1057821"/>
              <a:ext cx="5068285"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Zonal</a:t>
              </a:r>
              <a:r>
                <a:rPr lang="en-US" sz="2000" b="1" dirty="0">
                  <a:solidFill>
                    <a:schemeClr val="bg1"/>
                  </a:solidFill>
                </a:rPr>
                <a:t>  </a:t>
              </a:r>
              <a:r>
                <a:rPr lang="en-US" sz="2000" b="1" dirty="0">
                  <a:solidFill>
                    <a:schemeClr val="tx1"/>
                  </a:solidFill>
                </a:rPr>
                <a:t>Architecture</a:t>
              </a:r>
            </a:p>
          </p:txBody>
        </p:sp>
        <p:sp>
          <p:nvSpPr>
            <p:cNvPr id="139" name="Rectangle 138">
              <a:extLst>
                <a:ext uri="{FF2B5EF4-FFF2-40B4-BE49-F238E27FC236}">
                  <a16:creationId xmlns:a16="http://schemas.microsoft.com/office/drawing/2014/main" id="{925A0D82-2469-6042-8236-842EF2586268}"/>
                </a:ext>
              </a:extLst>
            </p:cNvPr>
            <p:cNvSpPr/>
            <p:nvPr/>
          </p:nvSpPr>
          <p:spPr>
            <a:xfrm>
              <a:off x="4730508" y="1057822"/>
              <a:ext cx="4173172"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Domain Architecture</a:t>
              </a:r>
            </a:p>
          </p:txBody>
        </p:sp>
        <p:sp>
          <p:nvSpPr>
            <p:cNvPr id="5" name="Rectangle 4">
              <a:extLst>
                <a:ext uri="{FF2B5EF4-FFF2-40B4-BE49-F238E27FC236}">
                  <a16:creationId xmlns:a16="http://schemas.microsoft.com/office/drawing/2014/main" id="{523FB41D-39CE-A644-A8ED-B445C6F5D42A}"/>
                </a:ext>
              </a:extLst>
            </p:cNvPr>
            <p:cNvSpPr/>
            <p:nvPr/>
          </p:nvSpPr>
          <p:spPr>
            <a:xfrm>
              <a:off x="318859" y="1057822"/>
              <a:ext cx="4076552" cy="5740645"/>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40000"/>
                </a:lnSpc>
                <a:spcBef>
                  <a:spcPts val="2160"/>
                </a:spcBef>
                <a:spcAft>
                  <a:spcPts val="720"/>
                </a:spcAft>
              </a:pPr>
              <a:r>
                <a:rPr lang="en-US" sz="2000" b="1" dirty="0">
                  <a:solidFill>
                    <a:schemeClr val="tx1"/>
                  </a:solidFill>
                </a:rPr>
                <a:t>Traditional Architecture</a:t>
              </a:r>
            </a:p>
          </p:txBody>
        </p:sp>
        <p:grpSp>
          <p:nvGrpSpPr>
            <p:cNvPr id="137" name="Group 136">
              <a:extLst>
                <a:ext uri="{FF2B5EF4-FFF2-40B4-BE49-F238E27FC236}">
                  <a16:creationId xmlns:a16="http://schemas.microsoft.com/office/drawing/2014/main" id="{E1AE205F-8594-8D4D-88BF-906C1E4E2A81}"/>
                </a:ext>
              </a:extLst>
            </p:cNvPr>
            <p:cNvGrpSpPr/>
            <p:nvPr/>
          </p:nvGrpSpPr>
          <p:grpSpPr>
            <a:xfrm>
              <a:off x="751952" y="2310141"/>
              <a:ext cx="3117073" cy="3631291"/>
              <a:chOff x="405654" y="2032479"/>
              <a:chExt cx="2597561" cy="3026076"/>
            </a:xfrm>
          </p:grpSpPr>
          <p:grpSp>
            <p:nvGrpSpPr>
              <p:cNvPr id="38" name="Group 37">
                <a:extLst>
                  <a:ext uri="{FF2B5EF4-FFF2-40B4-BE49-F238E27FC236}">
                    <a16:creationId xmlns:a16="http://schemas.microsoft.com/office/drawing/2014/main" id="{53FB5C85-AB45-E14F-ADD7-A091E5D63737}"/>
                  </a:ext>
                </a:extLst>
              </p:cNvPr>
              <p:cNvGrpSpPr/>
              <p:nvPr/>
            </p:nvGrpSpPr>
            <p:grpSpPr>
              <a:xfrm>
                <a:off x="405654" y="2032479"/>
                <a:ext cx="782087" cy="3026076"/>
                <a:chOff x="405654" y="2032479"/>
                <a:chExt cx="782087" cy="3026076"/>
              </a:xfrm>
            </p:grpSpPr>
            <p:grpSp>
              <p:nvGrpSpPr>
                <p:cNvPr id="30" name="Group 29">
                  <a:extLst>
                    <a:ext uri="{FF2B5EF4-FFF2-40B4-BE49-F238E27FC236}">
                      <a16:creationId xmlns:a16="http://schemas.microsoft.com/office/drawing/2014/main" id="{0C325B3E-24D9-874F-8827-9C2E86CE8C39}"/>
                    </a:ext>
                  </a:extLst>
                </p:cNvPr>
                <p:cNvGrpSpPr/>
                <p:nvPr/>
              </p:nvGrpSpPr>
              <p:grpSpPr>
                <a:xfrm>
                  <a:off x="406400" y="2032479"/>
                  <a:ext cx="781341" cy="1629554"/>
                  <a:chOff x="406400" y="2032479"/>
                  <a:chExt cx="781341" cy="1629554"/>
                </a:xfrm>
              </p:grpSpPr>
              <p:sp>
                <p:nvSpPr>
                  <p:cNvPr id="207" name="Rectangle 206">
                    <a:extLst>
                      <a:ext uri="{FF2B5EF4-FFF2-40B4-BE49-F238E27FC236}">
                        <a16:creationId xmlns:a16="http://schemas.microsoft.com/office/drawing/2014/main" id="{B5682F76-1939-6E43-8E13-8F8C4C1633C5}"/>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08" name="Rectangle 207">
                    <a:extLst>
                      <a:ext uri="{FF2B5EF4-FFF2-40B4-BE49-F238E27FC236}">
                        <a16:creationId xmlns:a16="http://schemas.microsoft.com/office/drawing/2014/main" id="{1C39A9B6-128C-A743-99C5-719505F69802}"/>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09" name="Rectangle 208">
                    <a:extLst>
                      <a:ext uri="{FF2B5EF4-FFF2-40B4-BE49-F238E27FC236}">
                        <a16:creationId xmlns:a16="http://schemas.microsoft.com/office/drawing/2014/main" id="{749840C7-C096-174B-AC9B-707EB58E97EB}"/>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10" name="Straight Connector 209">
                    <a:extLst>
                      <a:ext uri="{FF2B5EF4-FFF2-40B4-BE49-F238E27FC236}">
                        <a16:creationId xmlns:a16="http://schemas.microsoft.com/office/drawing/2014/main" id="{786E4F7A-EA95-5747-BFEF-0FE650F446C8}"/>
                      </a:ext>
                    </a:extLst>
                  </p:cNvPr>
                  <p:cNvCxnSpPr>
                    <a:stCxn id="208" idx="2"/>
                    <a:endCxn id="209"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94B33BBD-2BD6-E64F-AB09-285D6C421B25}"/>
                      </a:ext>
                    </a:extLst>
                  </p:cNvPr>
                  <p:cNvCxnSpPr>
                    <a:cxnSpLocks/>
                    <a:stCxn id="207"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11A02BD0-EA95-3A4E-8E21-EA63E4CDDC3F}"/>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3" name="Straight Arrow Connector 22">
                    <a:extLst>
                      <a:ext uri="{FF2B5EF4-FFF2-40B4-BE49-F238E27FC236}">
                        <a16:creationId xmlns:a16="http://schemas.microsoft.com/office/drawing/2014/main" id="{BC7522E4-05BA-9D49-93B0-26D8899F7125}"/>
                      </a:ext>
                    </a:extLst>
                  </p:cNvPr>
                  <p:cNvCxnSpPr>
                    <a:cxnSpLocks/>
                    <a:stCxn id="208"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1BDC891-93C2-7445-B17D-DB05F134AE42}"/>
                      </a:ext>
                    </a:extLst>
                  </p:cNvPr>
                  <p:cNvCxnSpPr>
                    <a:cxnSpLocks/>
                    <a:stCxn id="209"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91" name="Group 290">
                  <a:extLst>
                    <a:ext uri="{FF2B5EF4-FFF2-40B4-BE49-F238E27FC236}">
                      <a16:creationId xmlns:a16="http://schemas.microsoft.com/office/drawing/2014/main" id="{CBFBAF72-D48D-8B42-B5A8-A8692296EF3F}"/>
                    </a:ext>
                  </a:extLst>
                </p:cNvPr>
                <p:cNvGrpSpPr/>
                <p:nvPr/>
              </p:nvGrpSpPr>
              <p:grpSpPr>
                <a:xfrm>
                  <a:off x="405654" y="3595418"/>
                  <a:ext cx="781341" cy="1463137"/>
                  <a:chOff x="406400" y="2152689"/>
                  <a:chExt cx="781341" cy="1463137"/>
                </a:xfrm>
              </p:grpSpPr>
              <p:sp>
                <p:nvSpPr>
                  <p:cNvPr id="292" name="Rectangle 291">
                    <a:extLst>
                      <a:ext uri="{FF2B5EF4-FFF2-40B4-BE49-F238E27FC236}">
                        <a16:creationId xmlns:a16="http://schemas.microsoft.com/office/drawing/2014/main" id="{6FA9A131-174D-5246-80D0-BFFB5A9B5F3F}"/>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293" name="Rectangle 292">
                    <a:extLst>
                      <a:ext uri="{FF2B5EF4-FFF2-40B4-BE49-F238E27FC236}">
                        <a16:creationId xmlns:a16="http://schemas.microsoft.com/office/drawing/2014/main" id="{92EFD892-CCB2-1C44-AA86-D89354D6C7CC}"/>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95" name="Straight Connector 294">
                    <a:extLst>
                      <a:ext uri="{FF2B5EF4-FFF2-40B4-BE49-F238E27FC236}">
                        <a16:creationId xmlns:a16="http://schemas.microsoft.com/office/drawing/2014/main" id="{F5F8BFBC-0B02-194B-B493-3624F016BC14}"/>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6" name="Elbow Connector 295">
                    <a:extLst>
                      <a:ext uri="{FF2B5EF4-FFF2-40B4-BE49-F238E27FC236}">
                        <a16:creationId xmlns:a16="http://schemas.microsoft.com/office/drawing/2014/main" id="{C92828C6-9C52-C04C-B617-4CD02C2A034A}"/>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15376ED4-FD0B-BD42-8AA8-D32ADDAD6512}"/>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298" name="Straight Arrow Connector 297">
                    <a:extLst>
                      <a:ext uri="{FF2B5EF4-FFF2-40B4-BE49-F238E27FC236}">
                        <a16:creationId xmlns:a16="http://schemas.microsoft.com/office/drawing/2014/main" id="{5AC4248F-B8F2-3443-BA86-2DA0E762A16D}"/>
                      </a:ext>
                    </a:extLst>
                  </p:cNvPr>
                  <p:cNvCxnSpPr>
                    <a:cxnSpLocks/>
                    <a:stCxn id="293"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D9FB291C-B2E6-B44F-9B84-DB3C169AFC03}"/>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EA9C57FF-F095-1348-AF55-053A82C9A741}"/>
                  </a:ext>
                </a:extLst>
              </p:cNvPr>
              <p:cNvGrpSpPr/>
              <p:nvPr/>
            </p:nvGrpSpPr>
            <p:grpSpPr>
              <a:xfrm>
                <a:off x="1313391" y="2032479"/>
                <a:ext cx="782087" cy="3026076"/>
                <a:chOff x="1331780" y="2032479"/>
                <a:chExt cx="782087" cy="3026076"/>
              </a:xfrm>
            </p:grpSpPr>
            <p:grpSp>
              <p:nvGrpSpPr>
                <p:cNvPr id="311" name="Group 310">
                  <a:extLst>
                    <a:ext uri="{FF2B5EF4-FFF2-40B4-BE49-F238E27FC236}">
                      <a16:creationId xmlns:a16="http://schemas.microsoft.com/office/drawing/2014/main" id="{AE506BCA-A1F7-F848-931C-A32BB0B2B8FE}"/>
                    </a:ext>
                  </a:extLst>
                </p:cNvPr>
                <p:cNvGrpSpPr/>
                <p:nvPr/>
              </p:nvGrpSpPr>
              <p:grpSpPr>
                <a:xfrm>
                  <a:off x="1332526" y="2032479"/>
                  <a:ext cx="781341" cy="1629554"/>
                  <a:chOff x="406400" y="2032479"/>
                  <a:chExt cx="781341" cy="1629554"/>
                </a:xfrm>
              </p:grpSpPr>
              <p:sp>
                <p:nvSpPr>
                  <p:cNvPr id="312" name="Rectangle 311">
                    <a:extLst>
                      <a:ext uri="{FF2B5EF4-FFF2-40B4-BE49-F238E27FC236}">
                        <a16:creationId xmlns:a16="http://schemas.microsoft.com/office/drawing/2014/main" id="{66A90B45-F637-F743-846F-F38865177A97}"/>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13" name="Rectangle 312">
                    <a:extLst>
                      <a:ext uri="{FF2B5EF4-FFF2-40B4-BE49-F238E27FC236}">
                        <a16:creationId xmlns:a16="http://schemas.microsoft.com/office/drawing/2014/main" id="{6B3D4703-2F11-4943-AA21-E67B39093952}"/>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14" name="Rectangle 313">
                    <a:extLst>
                      <a:ext uri="{FF2B5EF4-FFF2-40B4-BE49-F238E27FC236}">
                        <a16:creationId xmlns:a16="http://schemas.microsoft.com/office/drawing/2014/main" id="{8B7A6EB8-C9B8-8747-B73C-6D902C51E038}"/>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15" name="Straight Connector 314">
                    <a:extLst>
                      <a:ext uri="{FF2B5EF4-FFF2-40B4-BE49-F238E27FC236}">
                        <a16:creationId xmlns:a16="http://schemas.microsoft.com/office/drawing/2014/main" id="{28745F21-E9B1-124D-BCCA-4BE568D8C43F}"/>
                      </a:ext>
                    </a:extLst>
                  </p:cNvPr>
                  <p:cNvCxnSpPr>
                    <a:stCxn id="313" idx="2"/>
                    <a:endCxn id="314"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6" name="Elbow Connector 315">
                    <a:extLst>
                      <a:ext uri="{FF2B5EF4-FFF2-40B4-BE49-F238E27FC236}">
                        <a16:creationId xmlns:a16="http://schemas.microsoft.com/office/drawing/2014/main" id="{BA63390A-F6E2-1046-BDD7-2C870EA7E1FC}"/>
                      </a:ext>
                    </a:extLst>
                  </p:cNvPr>
                  <p:cNvCxnSpPr>
                    <a:cxnSpLocks/>
                    <a:stCxn id="312"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 name="Rectangle 316">
                    <a:extLst>
                      <a:ext uri="{FF2B5EF4-FFF2-40B4-BE49-F238E27FC236}">
                        <a16:creationId xmlns:a16="http://schemas.microsoft.com/office/drawing/2014/main" id="{9DCD814E-FAC0-C14A-92D3-91B8610C85E3}"/>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18" name="Straight Arrow Connector 317">
                    <a:extLst>
                      <a:ext uri="{FF2B5EF4-FFF2-40B4-BE49-F238E27FC236}">
                        <a16:creationId xmlns:a16="http://schemas.microsoft.com/office/drawing/2014/main" id="{AFC5F6DE-01F1-B543-9D6E-148A261D4B4B}"/>
                      </a:ext>
                    </a:extLst>
                  </p:cNvPr>
                  <p:cNvCxnSpPr>
                    <a:cxnSpLocks/>
                    <a:stCxn id="313"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481F6CF0-F888-1149-A153-016714DDE12F}"/>
                      </a:ext>
                    </a:extLst>
                  </p:cNvPr>
                  <p:cNvCxnSpPr>
                    <a:cxnSpLocks/>
                    <a:stCxn id="314"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74697E62-66BB-7948-A260-4784A10D3B30}"/>
                    </a:ext>
                  </a:extLst>
                </p:cNvPr>
                <p:cNvGrpSpPr/>
                <p:nvPr/>
              </p:nvGrpSpPr>
              <p:grpSpPr>
                <a:xfrm>
                  <a:off x="1331780" y="3595418"/>
                  <a:ext cx="781341" cy="1463137"/>
                  <a:chOff x="406400" y="2152689"/>
                  <a:chExt cx="781341" cy="1463137"/>
                </a:xfrm>
              </p:grpSpPr>
              <p:sp>
                <p:nvSpPr>
                  <p:cNvPr id="321" name="Rectangle 320">
                    <a:extLst>
                      <a:ext uri="{FF2B5EF4-FFF2-40B4-BE49-F238E27FC236}">
                        <a16:creationId xmlns:a16="http://schemas.microsoft.com/office/drawing/2014/main" id="{C8F0F36E-3B41-8348-A7F8-3CAA6DF98308}"/>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22" name="Rectangle 321">
                    <a:extLst>
                      <a:ext uri="{FF2B5EF4-FFF2-40B4-BE49-F238E27FC236}">
                        <a16:creationId xmlns:a16="http://schemas.microsoft.com/office/drawing/2014/main" id="{4CEA5177-D0F1-B94D-BB8F-EF184E9FD8BE}"/>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23" name="Straight Connector 322">
                    <a:extLst>
                      <a:ext uri="{FF2B5EF4-FFF2-40B4-BE49-F238E27FC236}">
                        <a16:creationId xmlns:a16="http://schemas.microsoft.com/office/drawing/2014/main" id="{D9DB9127-A16C-1C4A-8627-6879FBEA3928}"/>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4" name="Elbow Connector 323">
                    <a:extLst>
                      <a:ext uri="{FF2B5EF4-FFF2-40B4-BE49-F238E27FC236}">
                        <a16:creationId xmlns:a16="http://schemas.microsoft.com/office/drawing/2014/main" id="{E58F6F38-351C-9A4C-847D-E98E23FF740E}"/>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5" name="Rectangle 324">
                    <a:extLst>
                      <a:ext uri="{FF2B5EF4-FFF2-40B4-BE49-F238E27FC236}">
                        <a16:creationId xmlns:a16="http://schemas.microsoft.com/office/drawing/2014/main" id="{1EC6F39C-7448-064A-BCD5-D81C602EBA63}"/>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26" name="Straight Arrow Connector 325">
                    <a:extLst>
                      <a:ext uri="{FF2B5EF4-FFF2-40B4-BE49-F238E27FC236}">
                        <a16:creationId xmlns:a16="http://schemas.microsoft.com/office/drawing/2014/main" id="{82C43A8B-31E7-1743-B466-AE89532E01A4}"/>
                      </a:ext>
                    </a:extLst>
                  </p:cNvPr>
                  <p:cNvCxnSpPr>
                    <a:cxnSpLocks/>
                    <a:stCxn id="322"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5BBF2E77-579E-0347-BF96-37B3DD7D18BD}"/>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B76621FD-B207-1440-A417-223AAC45444D}"/>
                  </a:ext>
                </a:extLst>
              </p:cNvPr>
              <p:cNvGrpSpPr/>
              <p:nvPr/>
            </p:nvGrpSpPr>
            <p:grpSpPr>
              <a:xfrm>
                <a:off x="2221128" y="2032479"/>
                <a:ext cx="782087" cy="3026076"/>
                <a:chOff x="2221128" y="2032479"/>
                <a:chExt cx="782087" cy="3026076"/>
              </a:xfrm>
            </p:grpSpPr>
            <p:grpSp>
              <p:nvGrpSpPr>
                <p:cNvPr id="328" name="Group 327">
                  <a:extLst>
                    <a:ext uri="{FF2B5EF4-FFF2-40B4-BE49-F238E27FC236}">
                      <a16:creationId xmlns:a16="http://schemas.microsoft.com/office/drawing/2014/main" id="{FF70949E-CDE4-434B-9F6C-80E2CC9CCFAA}"/>
                    </a:ext>
                  </a:extLst>
                </p:cNvPr>
                <p:cNvGrpSpPr/>
                <p:nvPr/>
              </p:nvGrpSpPr>
              <p:grpSpPr>
                <a:xfrm>
                  <a:off x="2221874" y="2032479"/>
                  <a:ext cx="781341" cy="1629554"/>
                  <a:chOff x="406400" y="2032479"/>
                  <a:chExt cx="781341" cy="1629554"/>
                </a:xfrm>
              </p:grpSpPr>
              <p:sp>
                <p:nvSpPr>
                  <p:cNvPr id="329" name="Rectangle 328">
                    <a:extLst>
                      <a:ext uri="{FF2B5EF4-FFF2-40B4-BE49-F238E27FC236}">
                        <a16:creationId xmlns:a16="http://schemas.microsoft.com/office/drawing/2014/main" id="{17ED5FE1-D88C-BE4B-9136-C557C40487C3}"/>
                      </a:ext>
                    </a:extLst>
                  </p:cNvPr>
                  <p:cNvSpPr/>
                  <p:nvPr/>
                </p:nvSpPr>
                <p:spPr>
                  <a:xfrm>
                    <a:off x="703554" y="203247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0" name="Rectangle 329">
                    <a:extLst>
                      <a:ext uri="{FF2B5EF4-FFF2-40B4-BE49-F238E27FC236}">
                        <a16:creationId xmlns:a16="http://schemas.microsoft.com/office/drawing/2014/main" id="{01D82AF3-14EC-154E-86AB-A7A0B2D675C6}"/>
                      </a:ext>
                    </a:extLst>
                  </p:cNvPr>
                  <p:cNvSpPr/>
                  <p:nvPr/>
                </p:nvSpPr>
                <p:spPr>
                  <a:xfrm>
                    <a:off x="703554" y="2369992"/>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1" name="Rectangle 330">
                    <a:extLst>
                      <a:ext uri="{FF2B5EF4-FFF2-40B4-BE49-F238E27FC236}">
                        <a16:creationId xmlns:a16="http://schemas.microsoft.com/office/drawing/2014/main" id="{28FE2AFA-A975-2149-890C-CEF8919169C3}"/>
                      </a:ext>
                    </a:extLst>
                  </p:cNvPr>
                  <p:cNvSpPr/>
                  <p:nvPr/>
                </p:nvSpPr>
                <p:spPr>
                  <a:xfrm>
                    <a:off x="703554" y="2941288"/>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32" name="Straight Connector 331">
                    <a:extLst>
                      <a:ext uri="{FF2B5EF4-FFF2-40B4-BE49-F238E27FC236}">
                        <a16:creationId xmlns:a16="http://schemas.microsoft.com/office/drawing/2014/main" id="{213D711B-ABAE-944A-A44D-013C8E31D19A}"/>
                      </a:ext>
                    </a:extLst>
                  </p:cNvPr>
                  <p:cNvCxnSpPr>
                    <a:stCxn id="330" idx="2"/>
                    <a:endCxn id="331" idx="0"/>
                  </p:cNvCxnSpPr>
                  <p:nvPr/>
                </p:nvCxnSpPr>
                <p:spPr>
                  <a:xfrm>
                    <a:off x="945648" y="2610411"/>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3" name="Elbow Connector 332">
                    <a:extLst>
                      <a:ext uri="{FF2B5EF4-FFF2-40B4-BE49-F238E27FC236}">
                        <a16:creationId xmlns:a16="http://schemas.microsoft.com/office/drawing/2014/main" id="{411DFF98-4348-714B-A235-984C04E67CE3}"/>
                      </a:ext>
                    </a:extLst>
                  </p:cNvPr>
                  <p:cNvCxnSpPr>
                    <a:cxnSpLocks/>
                    <a:stCxn id="329" idx="1"/>
                  </p:cNvCxnSpPr>
                  <p:nvPr/>
                </p:nvCxnSpPr>
                <p:spPr>
                  <a:xfrm rot="10800000" flipV="1">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4" name="Rectangle 333">
                    <a:extLst>
                      <a:ext uri="{FF2B5EF4-FFF2-40B4-BE49-F238E27FC236}">
                        <a16:creationId xmlns:a16="http://schemas.microsoft.com/office/drawing/2014/main" id="{F82D4B76-D41E-F844-8206-D9C29DDA2F65}"/>
                      </a:ext>
                    </a:extLst>
                  </p:cNvPr>
                  <p:cNvSpPr/>
                  <p:nvPr/>
                </p:nvSpPr>
                <p:spPr>
                  <a:xfrm>
                    <a:off x="594054" y="3421614"/>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35" name="Straight Arrow Connector 334">
                    <a:extLst>
                      <a:ext uri="{FF2B5EF4-FFF2-40B4-BE49-F238E27FC236}">
                        <a16:creationId xmlns:a16="http://schemas.microsoft.com/office/drawing/2014/main" id="{73DF78F6-CD1D-5141-9FE1-C71E74CDBC59}"/>
                      </a:ext>
                    </a:extLst>
                  </p:cNvPr>
                  <p:cNvCxnSpPr>
                    <a:cxnSpLocks/>
                    <a:stCxn id="330" idx="1"/>
                  </p:cNvCxnSpPr>
                  <p:nvPr/>
                </p:nvCxnSpPr>
                <p:spPr>
                  <a:xfrm flipH="1">
                    <a:off x="406400" y="2490202"/>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50C81477-428D-844D-8241-1A157CD5A5A6}"/>
                      </a:ext>
                    </a:extLst>
                  </p:cNvPr>
                  <p:cNvCxnSpPr>
                    <a:cxnSpLocks/>
                    <a:stCxn id="331" idx="1"/>
                  </p:cNvCxnSpPr>
                  <p:nvPr/>
                </p:nvCxnSpPr>
                <p:spPr>
                  <a:xfrm flipH="1">
                    <a:off x="406400" y="3061498"/>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37" name="Group 336">
                  <a:extLst>
                    <a:ext uri="{FF2B5EF4-FFF2-40B4-BE49-F238E27FC236}">
                      <a16:creationId xmlns:a16="http://schemas.microsoft.com/office/drawing/2014/main" id="{4DDEC111-EFB9-0B4C-9659-69F0CB5CCA6B}"/>
                    </a:ext>
                  </a:extLst>
                </p:cNvPr>
                <p:cNvGrpSpPr/>
                <p:nvPr/>
              </p:nvGrpSpPr>
              <p:grpSpPr>
                <a:xfrm>
                  <a:off x="2221128" y="3595418"/>
                  <a:ext cx="781341" cy="1463137"/>
                  <a:chOff x="406400" y="2152689"/>
                  <a:chExt cx="781341" cy="1463137"/>
                </a:xfrm>
              </p:grpSpPr>
              <p:sp>
                <p:nvSpPr>
                  <p:cNvPr id="338" name="Rectangle 337">
                    <a:extLst>
                      <a:ext uri="{FF2B5EF4-FFF2-40B4-BE49-F238E27FC236}">
                        <a16:creationId xmlns:a16="http://schemas.microsoft.com/office/drawing/2014/main" id="{C9809D1A-0678-6F43-B61F-09A7B77E73A5}"/>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39" name="Rectangle 338">
                    <a:extLst>
                      <a:ext uri="{FF2B5EF4-FFF2-40B4-BE49-F238E27FC236}">
                        <a16:creationId xmlns:a16="http://schemas.microsoft.com/office/drawing/2014/main" id="{9DAEA933-ED7E-0F4C-99A9-0AAC46344B6A}"/>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0" name="Straight Connector 339">
                    <a:extLst>
                      <a:ext uri="{FF2B5EF4-FFF2-40B4-BE49-F238E27FC236}">
                        <a16:creationId xmlns:a16="http://schemas.microsoft.com/office/drawing/2014/main" id="{122F64F0-DA33-FB4D-AA91-6379B57D7E6A}"/>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1" name="Elbow Connector 340">
                    <a:extLst>
                      <a:ext uri="{FF2B5EF4-FFF2-40B4-BE49-F238E27FC236}">
                        <a16:creationId xmlns:a16="http://schemas.microsoft.com/office/drawing/2014/main" id="{CF72DF8D-CAE6-FF48-8D7C-BB451642759E}"/>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2" name="Rectangle 341">
                    <a:extLst>
                      <a:ext uri="{FF2B5EF4-FFF2-40B4-BE49-F238E27FC236}">
                        <a16:creationId xmlns:a16="http://schemas.microsoft.com/office/drawing/2014/main" id="{331E6393-65DF-E547-9329-BE517E4FAC29}"/>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3" name="Straight Arrow Connector 342">
                    <a:extLst>
                      <a:ext uri="{FF2B5EF4-FFF2-40B4-BE49-F238E27FC236}">
                        <a16:creationId xmlns:a16="http://schemas.microsoft.com/office/drawing/2014/main" id="{998216DB-2135-7240-B005-B816633B3AB9}"/>
                      </a:ext>
                    </a:extLst>
                  </p:cNvPr>
                  <p:cNvCxnSpPr>
                    <a:cxnSpLocks/>
                    <a:stCxn id="339"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CD136319-43E7-9949-A18D-FD4804B38669}"/>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grpSp>
        <p:grpSp>
          <p:nvGrpSpPr>
            <p:cNvPr id="81" name="Group 80">
              <a:extLst>
                <a:ext uri="{FF2B5EF4-FFF2-40B4-BE49-F238E27FC236}">
                  <a16:creationId xmlns:a16="http://schemas.microsoft.com/office/drawing/2014/main" id="{14975A95-A5A8-A542-AC02-4E089D36C3A0}"/>
                </a:ext>
              </a:extLst>
            </p:cNvPr>
            <p:cNvGrpSpPr/>
            <p:nvPr/>
          </p:nvGrpSpPr>
          <p:grpSpPr>
            <a:xfrm>
              <a:off x="5083242" y="2198150"/>
              <a:ext cx="3463813" cy="4240772"/>
              <a:chOff x="3818593" y="2031576"/>
              <a:chExt cx="2886511" cy="3533977"/>
            </a:xfrm>
          </p:grpSpPr>
          <p:grpSp>
            <p:nvGrpSpPr>
              <p:cNvPr id="372" name="Group 371">
                <a:extLst>
                  <a:ext uri="{FF2B5EF4-FFF2-40B4-BE49-F238E27FC236}">
                    <a16:creationId xmlns:a16="http://schemas.microsoft.com/office/drawing/2014/main" id="{C35664A0-D44B-8E41-BA9D-1FBCB2085A0F}"/>
                  </a:ext>
                </a:extLst>
              </p:cNvPr>
              <p:cNvGrpSpPr/>
              <p:nvPr/>
            </p:nvGrpSpPr>
            <p:grpSpPr>
              <a:xfrm>
                <a:off x="5855884" y="4102416"/>
                <a:ext cx="781341" cy="1463137"/>
                <a:chOff x="406400" y="2152689"/>
                <a:chExt cx="781341" cy="1463137"/>
              </a:xfrm>
            </p:grpSpPr>
            <p:sp>
              <p:nvSpPr>
                <p:cNvPr id="373" name="Rectangle 372">
                  <a:extLst>
                    <a:ext uri="{FF2B5EF4-FFF2-40B4-BE49-F238E27FC236}">
                      <a16:creationId xmlns:a16="http://schemas.microsoft.com/office/drawing/2014/main" id="{1C7C9DE0-F69A-034B-BDC4-F4A0279FBB83}"/>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74" name="Rectangle 373">
                  <a:extLst>
                    <a:ext uri="{FF2B5EF4-FFF2-40B4-BE49-F238E27FC236}">
                      <a16:creationId xmlns:a16="http://schemas.microsoft.com/office/drawing/2014/main" id="{71BBECB9-2BD8-C746-B468-0763C0BD5D70}"/>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75" name="Straight Connector 374">
                  <a:extLst>
                    <a:ext uri="{FF2B5EF4-FFF2-40B4-BE49-F238E27FC236}">
                      <a16:creationId xmlns:a16="http://schemas.microsoft.com/office/drawing/2014/main" id="{4CFC2D1D-DB23-684E-A0CC-5F281CAAF335}"/>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6" name="Elbow Connector 375">
                  <a:extLst>
                    <a:ext uri="{FF2B5EF4-FFF2-40B4-BE49-F238E27FC236}">
                      <a16:creationId xmlns:a16="http://schemas.microsoft.com/office/drawing/2014/main" id="{39FDF306-719B-CE4E-8271-27125D9F7631}"/>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7" name="Rectangle 376">
                  <a:extLst>
                    <a:ext uri="{FF2B5EF4-FFF2-40B4-BE49-F238E27FC236}">
                      <a16:creationId xmlns:a16="http://schemas.microsoft.com/office/drawing/2014/main" id="{0645069E-E97C-8E43-9BE1-5C25BC87B2C8}"/>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78" name="Straight Arrow Connector 377">
                  <a:extLst>
                    <a:ext uri="{FF2B5EF4-FFF2-40B4-BE49-F238E27FC236}">
                      <a16:creationId xmlns:a16="http://schemas.microsoft.com/office/drawing/2014/main" id="{0A7D03EC-36F2-0642-9142-46709889D996}"/>
                    </a:ext>
                  </a:extLst>
                </p:cNvPr>
                <p:cNvCxnSpPr>
                  <a:cxnSpLocks/>
                  <a:stCxn id="374"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9" name="Straight Arrow Connector 378">
                  <a:extLst>
                    <a:ext uri="{FF2B5EF4-FFF2-40B4-BE49-F238E27FC236}">
                      <a16:creationId xmlns:a16="http://schemas.microsoft.com/office/drawing/2014/main" id="{13CB5285-A3E8-F945-8933-C152AB364CB1}"/>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79603959-70F6-B147-A00C-B96F39500C6F}"/>
                  </a:ext>
                </a:extLst>
              </p:cNvPr>
              <p:cNvGrpSpPr/>
              <p:nvPr/>
            </p:nvGrpSpPr>
            <p:grpSpPr>
              <a:xfrm>
                <a:off x="3907171" y="4102416"/>
                <a:ext cx="781341" cy="1463137"/>
                <a:chOff x="406400" y="2152689"/>
                <a:chExt cx="781341" cy="1463137"/>
              </a:xfrm>
            </p:grpSpPr>
            <p:sp>
              <p:nvSpPr>
                <p:cNvPr id="357" name="Rectangle 356">
                  <a:extLst>
                    <a:ext uri="{FF2B5EF4-FFF2-40B4-BE49-F238E27FC236}">
                      <a16:creationId xmlns:a16="http://schemas.microsoft.com/office/drawing/2014/main" id="{8C688119-B2B8-F945-889C-81D4C9409685}"/>
                    </a:ext>
                  </a:extLst>
                </p:cNvPr>
                <p:cNvSpPr/>
                <p:nvPr/>
              </p:nvSpPr>
              <p:spPr>
                <a:xfrm>
                  <a:off x="703554" y="2821955"/>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58" name="Rectangle 357">
                  <a:extLst>
                    <a:ext uri="{FF2B5EF4-FFF2-40B4-BE49-F238E27FC236}">
                      <a16:creationId xmlns:a16="http://schemas.microsoft.com/office/drawing/2014/main" id="{6EF91C4F-01BE-BB45-9FAD-BFA12D13A9BF}"/>
                    </a:ext>
                  </a:extLst>
                </p:cNvPr>
                <p:cNvSpPr/>
                <p:nvPr/>
              </p:nvSpPr>
              <p:spPr>
                <a:xfrm>
                  <a:off x="703554" y="2486609"/>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59" name="Straight Connector 358">
                  <a:extLst>
                    <a:ext uri="{FF2B5EF4-FFF2-40B4-BE49-F238E27FC236}">
                      <a16:creationId xmlns:a16="http://schemas.microsoft.com/office/drawing/2014/main" id="{42A565D0-0BB4-FD48-83CC-E2D316F8B2BD}"/>
                    </a:ext>
                  </a:extLst>
                </p:cNvPr>
                <p:cNvCxnSpPr>
                  <a:cxnSpLocks/>
                </p:cNvCxnSpPr>
                <p:nvPr/>
              </p:nvCxnSpPr>
              <p:spPr>
                <a:xfrm>
                  <a:off x="945648" y="3060379"/>
                  <a:ext cx="0" cy="330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0" name="Elbow Connector 359">
                  <a:extLst>
                    <a:ext uri="{FF2B5EF4-FFF2-40B4-BE49-F238E27FC236}">
                      <a16:creationId xmlns:a16="http://schemas.microsoft.com/office/drawing/2014/main" id="{7E3BD883-4124-ED4A-BCEE-33D973CEB559}"/>
                    </a:ext>
                  </a:extLst>
                </p:cNvPr>
                <p:cNvCxnSpPr>
                  <a:cxnSpLocks/>
                </p:cNvCxnSpPr>
                <p:nvPr/>
              </p:nvCxnSpPr>
              <p:spPr>
                <a:xfrm rot="10800000">
                  <a:off x="594054" y="2152689"/>
                  <a:ext cx="109500" cy="1338772"/>
                </a:xfrm>
                <a:prstGeom prst="bentConnector3">
                  <a:avLst>
                    <a:gd name="adj1" fmla="val 272979"/>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1" name="Rectangle 360">
                  <a:extLst>
                    <a:ext uri="{FF2B5EF4-FFF2-40B4-BE49-F238E27FC236}">
                      <a16:creationId xmlns:a16="http://schemas.microsoft.com/office/drawing/2014/main" id="{E99274F6-C429-4F4B-A112-D1AC1869FA04}"/>
                    </a:ext>
                  </a:extLst>
                </p:cNvPr>
                <p:cNvSpPr/>
                <p:nvPr/>
              </p:nvSpPr>
              <p:spPr>
                <a:xfrm>
                  <a:off x="700963" y="3375407"/>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62" name="Straight Arrow Connector 361">
                  <a:extLst>
                    <a:ext uri="{FF2B5EF4-FFF2-40B4-BE49-F238E27FC236}">
                      <a16:creationId xmlns:a16="http://schemas.microsoft.com/office/drawing/2014/main" id="{E1335B51-1457-2F40-84D8-3A022E86A187}"/>
                    </a:ext>
                  </a:extLst>
                </p:cNvPr>
                <p:cNvCxnSpPr>
                  <a:cxnSpLocks/>
                  <a:stCxn id="358" idx="1"/>
                </p:cNvCxnSpPr>
                <p:nvPr/>
              </p:nvCxnSpPr>
              <p:spPr>
                <a:xfrm flipH="1">
                  <a:off x="406400" y="2606819"/>
                  <a:ext cx="29715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3" name="Straight Arrow Connector 362">
                  <a:extLst>
                    <a:ext uri="{FF2B5EF4-FFF2-40B4-BE49-F238E27FC236}">
                      <a16:creationId xmlns:a16="http://schemas.microsoft.com/office/drawing/2014/main" id="{D67BE55E-5F75-C24D-A505-248EB8A2255A}"/>
                    </a:ext>
                  </a:extLst>
                </p:cNvPr>
                <p:cNvCxnSpPr>
                  <a:cxnSpLocks/>
                </p:cNvCxnSpPr>
                <p:nvPr/>
              </p:nvCxnSpPr>
              <p:spPr>
                <a:xfrm flipH="1">
                  <a:off x="406400" y="2925793"/>
                  <a:ext cx="297154" cy="20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45" name="Rectangle 344">
                <a:extLst>
                  <a:ext uri="{FF2B5EF4-FFF2-40B4-BE49-F238E27FC236}">
                    <a16:creationId xmlns:a16="http://schemas.microsoft.com/office/drawing/2014/main" id="{E2AB0F7F-E98E-C74D-8B9C-5CF4D19ED609}"/>
                  </a:ext>
                </a:extLst>
              </p:cNvPr>
              <p:cNvSpPr/>
              <p:nvPr/>
            </p:nvSpPr>
            <p:spPr>
              <a:xfrm>
                <a:off x="4135504"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46" name="Rectangle 345">
                <a:extLst>
                  <a:ext uri="{FF2B5EF4-FFF2-40B4-BE49-F238E27FC236}">
                    <a16:creationId xmlns:a16="http://schemas.microsoft.com/office/drawing/2014/main" id="{0D38C5DA-3F6C-0A45-A9CD-DD54C7BA3792}"/>
                  </a:ext>
                </a:extLst>
              </p:cNvPr>
              <p:cNvSpPr/>
              <p:nvPr/>
            </p:nvSpPr>
            <p:spPr>
              <a:xfrm>
                <a:off x="4793872"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sp>
            <p:nvSpPr>
              <p:cNvPr id="347" name="Rectangle 346">
                <a:extLst>
                  <a:ext uri="{FF2B5EF4-FFF2-40B4-BE49-F238E27FC236}">
                    <a16:creationId xmlns:a16="http://schemas.microsoft.com/office/drawing/2014/main" id="{AF67756E-AB17-EC40-A514-1BF583C4405E}"/>
                  </a:ext>
                </a:extLst>
              </p:cNvPr>
              <p:cNvSpPr/>
              <p:nvPr/>
            </p:nvSpPr>
            <p:spPr>
              <a:xfrm>
                <a:off x="5791557" y="2031576"/>
                <a:ext cx="484187" cy="24041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a:solidFill>
                      <a:schemeClr val="bg1"/>
                    </a:solidFill>
                  </a:rPr>
                  <a:t>ECU</a:t>
                </a:r>
              </a:p>
            </p:txBody>
          </p:sp>
          <p:cxnSp>
            <p:nvCxnSpPr>
              <p:cNvPr id="348" name="Straight Connector 347">
                <a:extLst>
                  <a:ext uri="{FF2B5EF4-FFF2-40B4-BE49-F238E27FC236}">
                    <a16:creationId xmlns:a16="http://schemas.microsoft.com/office/drawing/2014/main" id="{B08B869C-F26F-A74C-A160-CF762C671944}"/>
                  </a:ext>
                </a:extLst>
              </p:cNvPr>
              <p:cNvCxnSpPr>
                <a:cxnSpLocks/>
                <a:stCxn id="346" idx="3"/>
                <a:endCxn id="347" idx="1"/>
              </p:cNvCxnSpPr>
              <p:nvPr/>
            </p:nvCxnSpPr>
            <p:spPr>
              <a:xfrm>
                <a:off x="5278059" y="2151786"/>
                <a:ext cx="5134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9" name="Elbow Connector 348">
                <a:extLst>
                  <a:ext uri="{FF2B5EF4-FFF2-40B4-BE49-F238E27FC236}">
                    <a16:creationId xmlns:a16="http://schemas.microsoft.com/office/drawing/2014/main" id="{B66B1649-9749-3843-9223-E4EABFF3220D}"/>
                  </a:ext>
                </a:extLst>
              </p:cNvPr>
              <p:cNvCxnSpPr>
                <a:cxnSpLocks/>
                <a:stCxn id="345" idx="2"/>
                <a:endCxn id="347" idx="2"/>
              </p:cNvCxnSpPr>
              <p:nvPr/>
            </p:nvCxnSpPr>
            <p:spPr>
              <a:xfrm rot="16200000" flipH="1">
                <a:off x="5205624" y="1443968"/>
                <a:ext cx="12700" cy="1656053"/>
              </a:xfrm>
              <a:prstGeom prst="bentConnector3">
                <a:avLst>
                  <a:gd name="adj1" fmla="val 1800000"/>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5D51D45C-7F08-CF4F-8C05-CBC9172754F3}"/>
                  </a:ext>
                </a:extLst>
              </p:cNvPr>
              <p:cNvCxnSpPr>
                <a:cxnSpLocks/>
                <a:stCxn id="346" idx="2"/>
              </p:cNvCxnSpPr>
              <p:nvPr/>
            </p:nvCxnSpPr>
            <p:spPr>
              <a:xfrm>
                <a:off x="5035966" y="2271995"/>
                <a:ext cx="0" cy="218207"/>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1" name="Rectangle 350">
                <a:extLst>
                  <a:ext uri="{FF2B5EF4-FFF2-40B4-BE49-F238E27FC236}">
                    <a16:creationId xmlns:a16="http://schemas.microsoft.com/office/drawing/2014/main" id="{0809478E-C1BB-FA47-AF34-EDC6A1D69763}"/>
                  </a:ext>
                </a:extLst>
              </p:cNvPr>
              <p:cNvSpPr/>
              <p:nvPr/>
            </p:nvSpPr>
            <p:spPr>
              <a:xfrm>
                <a:off x="4786530" y="2616679"/>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ADAS/AD</a:t>
                </a:r>
              </a:p>
              <a:p>
                <a:pPr algn="ctr"/>
                <a:r>
                  <a:rPr lang="en-US" sz="1200" dirty="0">
                    <a:solidFill>
                      <a:schemeClr val="bg1"/>
                    </a:solidFill>
                  </a:rPr>
                  <a:t>Domain Controller</a:t>
                </a:r>
              </a:p>
            </p:txBody>
          </p:sp>
          <p:cxnSp>
            <p:nvCxnSpPr>
              <p:cNvPr id="54" name="Straight Connector 53">
                <a:extLst>
                  <a:ext uri="{FF2B5EF4-FFF2-40B4-BE49-F238E27FC236}">
                    <a16:creationId xmlns:a16="http://schemas.microsoft.com/office/drawing/2014/main" id="{346A9A1F-F061-4247-932A-3201655DC384}"/>
                  </a:ext>
                </a:extLst>
              </p:cNvPr>
              <p:cNvCxnSpPr>
                <a:cxnSpLocks/>
                <a:stCxn id="351" idx="0"/>
              </p:cNvCxnSpPr>
              <p:nvPr/>
            </p:nvCxnSpPr>
            <p:spPr>
              <a:xfrm flipV="1">
                <a:off x="5267672" y="2490202"/>
                <a:ext cx="0" cy="126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Rectangle 351">
                <a:extLst>
                  <a:ext uri="{FF2B5EF4-FFF2-40B4-BE49-F238E27FC236}">
                    <a16:creationId xmlns:a16="http://schemas.microsoft.com/office/drawing/2014/main" id="{040E4AD6-EA06-1342-A656-4DF0AD57F09C}"/>
                  </a:ext>
                </a:extLst>
              </p:cNvPr>
              <p:cNvSpPr/>
              <p:nvPr/>
            </p:nvSpPr>
            <p:spPr>
              <a:xfrm>
                <a:off x="3818593" y="3590150"/>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IVI/Cluster Domain Controller</a:t>
                </a:r>
              </a:p>
            </p:txBody>
          </p:sp>
          <p:sp>
            <p:nvSpPr>
              <p:cNvPr id="353" name="Rectangle 352">
                <a:extLst>
                  <a:ext uri="{FF2B5EF4-FFF2-40B4-BE49-F238E27FC236}">
                    <a16:creationId xmlns:a16="http://schemas.microsoft.com/office/drawing/2014/main" id="{8677E06F-5AFA-3546-B6FE-B50EFA0B2966}"/>
                  </a:ext>
                </a:extLst>
              </p:cNvPr>
              <p:cNvSpPr/>
              <p:nvPr/>
            </p:nvSpPr>
            <p:spPr>
              <a:xfrm>
                <a:off x="5742821" y="3590150"/>
                <a:ext cx="962283" cy="727323"/>
              </a:xfrm>
              <a:prstGeom prst="rect">
                <a:avLst/>
              </a:prstGeom>
              <a:solidFill>
                <a:srgbClr val="00C1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Powertrain Domain</a:t>
                </a:r>
              </a:p>
              <a:p>
                <a:pPr algn="ctr"/>
                <a:r>
                  <a:rPr lang="en-US" sz="1200" dirty="0">
                    <a:solidFill>
                      <a:schemeClr val="bg1"/>
                    </a:solidFill>
                  </a:rPr>
                  <a:t>Controller</a:t>
                </a:r>
              </a:p>
            </p:txBody>
          </p:sp>
          <p:cxnSp>
            <p:nvCxnSpPr>
              <p:cNvPr id="70" name="Straight Arrow Connector 69">
                <a:extLst>
                  <a:ext uri="{FF2B5EF4-FFF2-40B4-BE49-F238E27FC236}">
                    <a16:creationId xmlns:a16="http://schemas.microsoft.com/office/drawing/2014/main" id="{DE68BC3C-2C43-3E41-8F17-898DD60B4534}"/>
                  </a:ext>
                </a:extLst>
              </p:cNvPr>
              <p:cNvCxnSpPr>
                <a:stCxn id="352" idx="3"/>
                <a:endCxn id="353" idx="1"/>
              </p:cNvCxnSpPr>
              <p:nvPr/>
            </p:nvCxnSpPr>
            <p:spPr>
              <a:xfrm>
                <a:off x="4780876" y="3953812"/>
                <a:ext cx="96194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F2976BCF-43F5-5A48-B1BD-45C4C3001D47}"/>
                  </a:ext>
                </a:extLst>
              </p:cNvPr>
              <p:cNvCxnSpPr>
                <a:stCxn id="351" idx="3"/>
                <a:endCxn id="353" idx="0"/>
              </p:cNvCxnSpPr>
              <p:nvPr/>
            </p:nvCxnSpPr>
            <p:spPr>
              <a:xfrm>
                <a:off x="5748813" y="2980341"/>
                <a:ext cx="475150" cy="609809"/>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7810BC1F-5059-6348-84D0-E1300E265CB6}"/>
                  </a:ext>
                </a:extLst>
              </p:cNvPr>
              <p:cNvCxnSpPr>
                <a:stCxn id="351" idx="1"/>
                <a:endCxn id="352" idx="0"/>
              </p:cNvCxnSpPr>
              <p:nvPr/>
            </p:nvCxnSpPr>
            <p:spPr>
              <a:xfrm rot="10800000" flipV="1">
                <a:off x="4299736" y="2980340"/>
                <a:ext cx="486795" cy="609809"/>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45E5C71F-65FB-AF42-B56D-2A05EC77C81C}"/>
                </a:ext>
              </a:extLst>
            </p:cNvPr>
            <p:cNvGrpSpPr/>
            <p:nvPr/>
          </p:nvGrpSpPr>
          <p:grpSpPr>
            <a:xfrm>
              <a:off x="9404734" y="1728239"/>
              <a:ext cx="4745329" cy="4914856"/>
              <a:chOff x="7381050" y="1900971"/>
              <a:chExt cx="3954441" cy="4095713"/>
            </a:xfrm>
          </p:grpSpPr>
          <p:grpSp>
            <p:nvGrpSpPr>
              <p:cNvPr id="84" name="Group 83">
                <a:extLst>
                  <a:ext uri="{FF2B5EF4-FFF2-40B4-BE49-F238E27FC236}">
                    <a16:creationId xmlns:a16="http://schemas.microsoft.com/office/drawing/2014/main" id="{384B8C75-3CBD-844D-ACCB-D1C094E176DD}"/>
                  </a:ext>
                </a:extLst>
              </p:cNvPr>
              <p:cNvGrpSpPr/>
              <p:nvPr/>
            </p:nvGrpSpPr>
            <p:grpSpPr>
              <a:xfrm>
                <a:off x="8424770" y="2521452"/>
                <a:ext cx="2061755" cy="908485"/>
                <a:chOff x="8615184" y="2009832"/>
                <a:chExt cx="2061755" cy="908485"/>
              </a:xfrm>
            </p:grpSpPr>
            <p:grpSp>
              <p:nvGrpSpPr>
                <p:cNvPr id="82" name="Group 81">
                  <a:extLst>
                    <a:ext uri="{FF2B5EF4-FFF2-40B4-BE49-F238E27FC236}">
                      <a16:creationId xmlns:a16="http://schemas.microsoft.com/office/drawing/2014/main" id="{5DDD7464-DB04-404C-B64C-34EBBBB1CC4F}"/>
                    </a:ext>
                  </a:extLst>
                </p:cNvPr>
                <p:cNvGrpSpPr/>
                <p:nvPr/>
              </p:nvGrpSpPr>
              <p:grpSpPr>
                <a:xfrm>
                  <a:off x="8615184" y="2009832"/>
                  <a:ext cx="924321" cy="908485"/>
                  <a:chOff x="8615184" y="2009832"/>
                  <a:chExt cx="924321" cy="908485"/>
                </a:xfrm>
              </p:grpSpPr>
              <p:sp>
                <p:nvSpPr>
                  <p:cNvPr id="382" name="Rectangle 381">
                    <a:extLst>
                      <a:ext uri="{FF2B5EF4-FFF2-40B4-BE49-F238E27FC236}">
                        <a16:creationId xmlns:a16="http://schemas.microsoft.com/office/drawing/2014/main" id="{8CF4297B-FF78-4643-96D6-51F5BC31B443}"/>
                      </a:ext>
                    </a:extLst>
                  </p:cNvPr>
                  <p:cNvSpPr/>
                  <p:nvPr/>
                </p:nvSpPr>
                <p:spPr>
                  <a:xfrm>
                    <a:off x="8819505" y="2009832"/>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1" name="Rectangle 380">
                    <a:extLst>
                      <a:ext uri="{FF2B5EF4-FFF2-40B4-BE49-F238E27FC236}">
                        <a16:creationId xmlns:a16="http://schemas.microsoft.com/office/drawing/2014/main" id="{BCEFE326-C1F9-A347-9F11-70C30143EFB0}"/>
                      </a:ext>
                    </a:extLst>
                  </p:cNvPr>
                  <p:cNvSpPr/>
                  <p:nvPr/>
                </p:nvSpPr>
                <p:spPr>
                  <a:xfrm>
                    <a:off x="8717345" y="2104075"/>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0" name="Rectangle 379">
                    <a:extLst>
                      <a:ext uri="{FF2B5EF4-FFF2-40B4-BE49-F238E27FC236}">
                        <a16:creationId xmlns:a16="http://schemas.microsoft.com/office/drawing/2014/main" id="{04FA7850-E810-5D49-892C-FA2DECB0D13D}"/>
                      </a:ext>
                    </a:extLst>
                  </p:cNvPr>
                  <p:cNvSpPr/>
                  <p:nvPr/>
                </p:nvSpPr>
                <p:spPr>
                  <a:xfrm>
                    <a:off x="8615184" y="2198317"/>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Central Compute</a:t>
                    </a:r>
                    <a:endParaRPr lang="en-US" sz="1080">
                      <a:solidFill>
                        <a:schemeClr val="bg1"/>
                      </a:solidFill>
                    </a:endParaRPr>
                  </a:p>
                </p:txBody>
              </p:sp>
            </p:grpSp>
            <p:grpSp>
              <p:nvGrpSpPr>
                <p:cNvPr id="383" name="Group 382">
                  <a:extLst>
                    <a:ext uri="{FF2B5EF4-FFF2-40B4-BE49-F238E27FC236}">
                      <a16:creationId xmlns:a16="http://schemas.microsoft.com/office/drawing/2014/main" id="{3DC86FC5-6067-1C45-8DCE-444AB29B0E2C}"/>
                    </a:ext>
                  </a:extLst>
                </p:cNvPr>
                <p:cNvGrpSpPr/>
                <p:nvPr/>
              </p:nvGrpSpPr>
              <p:grpSpPr>
                <a:xfrm>
                  <a:off x="9752618" y="2009832"/>
                  <a:ext cx="924321" cy="908485"/>
                  <a:chOff x="8289578" y="2009832"/>
                  <a:chExt cx="924321" cy="908485"/>
                </a:xfrm>
              </p:grpSpPr>
              <p:sp>
                <p:nvSpPr>
                  <p:cNvPr id="384" name="Rectangle 383">
                    <a:extLst>
                      <a:ext uri="{FF2B5EF4-FFF2-40B4-BE49-F238E27FC236}">
                        <a16:creationId xmlns:a16="http://schemas.microsoft.com/office/drawing/2014/main" id="{493E885B-5218-AC4F-B2B9-BEEB9EE82C1A}"/>
                      </a:ext>
                    </a:extLst>
                  </p:cNvPr>
                  <p:cNvSpPr/>
                  <p:nvPr/>
                </p:nvSpPr>
                <p:spPr>
                  <a:xfrm>
                    <a:off x="8493899" y="2009832"/>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5" name="Rectangle 384">
                    <a:extLst>
                      <a:ext uri="{FF2B5EF4-FFF2-40B4-BE49-F238E27FC236}">
                        <a16:creationId xmlns:a16="http://schemas.microsoft.com/office/drawing/2014/main" id="{D74DBE6E-6F6C-7540-A409-74E9E327E242}"/>
                      </a:ext>
                    </a:extLst>
                  </p:cNvPr>
                  <p:cNvSpPr/>
                  <p:nvPr/>
                </p:nvSpPr>
                <p:spPr>
                  <a:xfrm>
                    <a:off x="8391739" y="2104075"/>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solidFill>
                        <a:schemeClr val="bg1"/>
                      </a:solidFill>
                    </a:endParaRPr>
                  </a:p>
                </p:txBody>
              </p:sp>
              <p:sp>
                <p:nvSpPr>
                  <p:cNvPr id="386" name="Rectangle 385">
                    <a:extLst>
                      <a:ext uri="{FF2B5EF4-FFF2-40B4-BE49-F238E27FC236}">
                        <a16:creationId xmlns:a16="http://schemas.microsoft.com/office/drawing/2014/main" id="{DCBCAF23-36E3-5540-BBDE-DB7024FD9DDA}"/>
                      </a:ext>
                    </a:extLst>
                  </p:cNvPr>
                  <p:cNvSpPr/>
                  <p:nvPr/>
                </p:nvSpPr>
                <p:spPr>
                  <a:xfrm>
                    <a:off x="8289578" y="2198317"/>
                    <a:ext cx="720000" cy="720000"/>
                  </a:xfrm>
                  <a:prstGeom prst="rect">
                    <a:avLst/>
                  </a:prstGeom>
                  <a:solidFill>
                    <a:srgbClr val="00C1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Central Compute</a:t>
                    </a:r>
                    <a:endParaRPr lang="en-US" sz="1080">
                      <a:solidFill>
                        <a:schemeClr val="bg1"/>
                      </a:solidFill>
                    </a:endParaRPr>
                  </a:p>
                </p:txBody>
              </p:sp>
            </p:grpSp>
          </p:grpSp>
          <p:sp>
            <p:nvSpPr>
              <p:cNvPr id="83" name="Rectangle 82">
                <a:extLst>
                  <a:ext uri="{FF2B5EF4-FFF2-40B4-BE49-F238E27FC236}">
                    <a16:creationId xmlns:a16="http://schemas.microsoft.com/office/drawing/2014/main" id="{52330A6D-49C1-B540-B67F-850494A04B1C}"/>
                  </a:ext>
                </a:extLst>
              </p:cNvPr>
              <p:cNvSpPr/>
              <p:nvPr/>
            </p:nvSpPr>
            <p:spPr>
              <a:xfrm>
                <a:off x="8007715" y="1900971"/>
                <a:ext cx="2895864" cy="1718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29600" rtlCol="0" anchor="t" anchorCtr="0"/>
              <a:lstStyle/>
              <a:p>
                <a:pPr algn="ctr"/>
                <a:r>
                  <a:rPr lang="en-US" sz="1680" dirty="0">
                    <a:solidFill>
                      <a:schemeClr val="tx1"/>
                    </a:solidFill>
                  </a:rPr>
                  <a:t>In-Car</a:t>
                </a:r>
                <a:br>
                  <a:rPr lang="en-US" sz="1680" dirty="0">
                    <a:solidFill>
                      <a:schemeClr val="tx1"/>
                    </a:solidFill>
                  </a:rPr>
                </a:br>
                <a:r>
                  <a:rPr lang="en-US" sz="1680" dirty="0">
                    <a:solidFill>
                      <a:schemeClr val="tx1"/>
                    </a:solidFill>
                  </a:rPr>
                  <a:t>High Performance Computer</a:t>
                </a:r>
              </a:p>
              <a:p>
                <a:pPr algn="ctr"/>
                <a:endParaRPr lang="en-US" sz="3456" dirty="0">
                  <a:solidFill>
                    <a:schemeClr val="tx1"/>
                  </a:solidFill>
                </a:endParaRPr>
              </a:p>
            </p:txBody>
          </p:sp>
          <p:sp>
            <p:nvSpPr>
              <p:cNvPr id="387" name="Rectangle 386">
                <a:extLst>
                  <a:ext uri="{FF2B5EF4-FFF2-40B4-BE49-F238E27FC236}">
                    <a16:creationId xmlns:a16="http://schemas.microsoft.com/office/drawing/2014/main" id="{A439349B-45CF-7D45-9BF1-E5D7569A09D3}"/>
                  </a:ext>
                </a:extLst>
              </p:cNvPr>
              <p:cNvSpPr/>
              <p:nvPr/>
            </p:nvSpPr>
            <p:spPr>
              <a:xfrm>
                <a:off x="7381050" y="4049547"/>
                <a:ext cx="720000" cy="720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388" name="Rectangle 387">
                <a:extLst>
                  <a:ext uri="{FF2B5EF4-FFF2-40B4-BE49-F238E27FC236}">
                    <a16:creationId xmlns:a16="http://schemas.microsoft.com/office/drawing/2014/main" id="{C0F228AB-55FE-5048-8A97-B17157EE7CE4}"/>
                  </a:ext>
                </a:extLst>
              </p:cNvPr>
              <p:cNvSpPr/>
              <p:nvPr/>
            </p:nvSpPr>
            <p:spPr>
              <a:xfrm>
                <a:off x="8456154" y="4053074"/>
                <a:ext cx="720000" cy="72000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Ethernet TSN Switch</a:t>
                </a:r>
              </a:p>
            </p:txBody>
          </p:sp>
          <p:sp>
            <p:nvSpPr>
              <p:cNvPr id="389" name="Rectangle 388">
                <a:extLst>
                  <a:ext uri="{FF2B5EF4-FFF2-40B4-BE49-F238E27FC236}">
                    <a16:creationId xmlns:a16="http://schemas.microsoft.com/office/drawing/2014/main" id="{D45BAAC3-F2F7-7A45-BDF5-4D81FBC1599C}"/>
                  </a:ext>
                </a:extLst>
              </p:cNvPr>
              <p:cNvSpPr/>
              <p:nvPr/>
            </p:nvSpPr>
            <p:spPr>
              <a:xfrm>
                <a:off x="9531258" y="4053074"/>
                <a:ext cx="720000" cy="72000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Ethernet TSN Switch</a:t>
                </a:r>
              </a:p>
            </p:txBody>
          </p:sp>
          <p:sp>
            <p:nvSpPr>
              <p:cNvPr id="390" name="Rectangle 389">
                <a:extLst>
                  <a:ext uri="{FF2B5EF4-FFF2-40B4-BE49-F238E27FC236}">
                    <a16:creationId xmlns:a16="http://schemas.microsoft.com/office/drawing/2014/main" id="{848C1862-0DEB-CD40-BD6B-7597052AAE5B}"/>
                  </a:ext>
                </a:extLst>
              </p:cNvPr>
              <p:cNvSpPr/>
              <p:nvPr/>
            </p:nvSpPr>
            <p:spPr>
              <a:xfrm>
                <a:off x="10606362" y="4053074"/>
                <a:ext cx="720000" cy="720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grpSp>
            <p:nvGrpSpPr>
              <p:cNvPr id="99" name="Group 98">
                <a:extLst>
                  <a:ext uri="{FF2B5EF4-FFF2-40B4-BE49-F238E27FC236}">
                    <a16:creationId xmlns:a16="http://schemas.microsoft.com/office/drawing/2014/main" id="{C83507A3-B1CF-E246-8FE2-A0C049246247}"/>
                  </a:ext>
                </a:extLst>
              </p:cNvPr>
              <p:cNvGrpSpPr/>
              <p:nvPr/>
            </p:nvGrpSpPr>
            <p:grpSpPr>
              <a:xfrm>
                <a:off x="8680208" y="3429937"/>
                <a:ext cx="190052" cy="619610"/>
                <a:chOff x="8620987" y="3429937"/>
                <a:chExt cx="190052" cy="527536"/>
              </a:xfrm>
            </p:grpSpPr>
            <p:cxnSp>
              <p:nvCxnSpPr>
                <p:cNvPr id="93" name="Straight Arrow Connector 92">
                  <a:extLst>
                    <a:ext uri="{FF2B5EF4-FFF2-40B4-BE49-F238E27FC236}">
                      <a16:creationId xmlns:a16="http://schemas.microsoft.com/office/drawing/2014/main" id="{1A3E51B9-6985-444A-B03D-2F9EDCC7F738}"/>
                    </a:ext>
                  </a:extLst>
                </p:cNvPr>
                <p:cNvCxnSpPr>
                  <a:cxnSpLocks/>
                </p:cNvCxnSpPr>
                <p:nvPr/>
              </p:nvCxnSpPr>
              <p:spPr>
                <a:xfrm flipV="1">
                  <a:off x="862098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43647D98-5344-2044-842A-34C57E769DBA}"/>
                    </a:ext>
                  </a:extLst>
                </p:cNvPr>
                <p:cNvCxnSpPr>
                  <a:cxnSpLocks/>
                </p:cNvCxnSpPr>
                <p:nvPr/>
              </p:nvCxnSpPr>
              <p:spPr>
                <a:xfrm flipV="1">
                  <a:off x="880513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00" name="Group 399">
                <a:extLst>
                  <a:ext uri="{FF2B5EF4-FFF2-40B4-BE49-F238E27FC236}">
                    <a16:creationId xmlns:a16="http://schemas.microsoft.com/office/drawing/2014/main" id="{325B7935-FF57-C942-9B22-310AB573414D}"/>
                  </a:ext>
                </a:extLst>
              </p:cNvPr>
              <p:cNvGrpSpPr/>
              <p:nvPr/>
            </p:nvGrpSpPr>
            <p:grpSpPr>
              <a:xfrm>
                <a:off x="9810678" y="3429937"/>
                <a:ext cx="190052" cy="619610"/>
                <a:chOff x="8620987" y="3429937"/>
                <a:chExt cx="190052" cy="527536"/>
              </a:xfrm>
            </p:grpSpPr>
            <p:cxnSp>
              <p:nvCxnSpPr>
                <p:cNvPr id="401" name="Straight Arrow Connector 400">
                  <a:extLst>
                    <a:ext uri="{FF2B5EF4-FFF2-40B4-BE49-F238E27FC236}">
                      <a16:creationId xmlns:a16="http://schemas.microsoft.com/office/drawing/2014/main" id="{8962EDEB-E4CB-1E4F-9E70-FD5170255634}"/>
                    </a:ext>
                  </a:extLst>
                </p:cNvPr>
                <p:cNvCxnSpPr>
                  <a:cxnSpLocks/>
                </p:cNvCxnSpPr>
                <p:nvPr/>
              </p:nvCxnSpPr>
              <p:spPr>
                <a:xfrm flipV="1">
                  <a:off x="862098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2A0E87EE-4EC3-A048-93E2-622889338344}"/>
                    </a:ext>
                  </a:extLst>
                </p:cNvPr>
                <p:cNvCxnSpPr>
                  <a:cxnSpLocks/>
                </p:cNvCxnSpPr>
                <p:nvPr/>
              </p:nvCxnSpPr>
              <p:spPr>
                <a:xfrm flipV="1">
                  <a:off x="8805137" y="3429937"/>
                  <a:ext cx="5902" cy="527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404" name="Straight Arrow Connector 403">
                <a:extLst>
                  <a:ext uri="{FF2B5EF4-FFF2-40B4-BE49-F238E27FC236}">
                    <a16:creationId xmlns:a16="http://schemas.microsoft.com/office/drawing/2014/main" id="{54373920-247E-474E-8A03-9E619FAA0F7D}"/>
                  </a:ext>
                </a:extLst>
              </p:cNvPr>
              <p:cNvCxnSpPr>
                <a:cxnSpLocks/>
                <a:stCxn id="388" idx="1"/>
                <a:endCxn id="387" idx="3"/>
              </p:cNvCxnSpPr>
              <p:nvPr/>
            </p:nvCxnSpPr>
            <p:spPr>
              <a:xfrm flipH="1" flipV="1">
                <a:off x="810105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7EA67DEB-F155-AD4C-96B0-87CFB29D2267}"/>
                  </a:ext>
                </a:extLst>
              </p:cNvPr>
              <p:cNvCxnSpPr>
                <a:cxnSpLocks/>
              </p:cNvCxnSpPr>
              <p:nvPr/>
            </p:nvCxnSpPr>
            <p:spPr>
              <a:xfrm flipH="1" flipV="1">
                <a:off x="917420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17C80BAA-DB17-344D-AACC-DC2C80071EF4}"/>
                  </a:ext>
                </a:extLst>
              </p:cNvPr>
              <p:cNvCxnSpPr>
                <a:cxnSpLocks/>
              </p:cNvCxnSpPr>
              <p:nvPr/>
            </p:nvCxnSpPr>
            <p:spPr>
              <a:xfrm flipH="1" flipV="1">
                <a:off x="10247350" y="4409547"/>
                <a:ext cx="355104" cy="352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7" name="Group 406">
                <a:extLst>
                  <a:ext uri="{FF2B5EF4-FFF2-40B4-BE49-F238E27FC236}">
                    <a16:creationId xmlns:a16="http://schemas.microsoft.com/office/drawing/2014/main" id="{210AC1E4-CD62-3847-9882-BEB41E1FC92F}"/>
                  </a:ext>
                </a:extLst>
              </p:cNvPr>
              <p:cNvGrpSpPr/>
              <p:nvPr/>
            </p:nvGrpSpPr>
            <p:grpSpPr>
              <a:xfrm>
                <a:off x="9459178" y="5142252"/>
                <a:ext cx="864159" cy="854432"/>
                <a:chOff x="8376421" y="5128032"/>
                <a:chExt cx="864159" cy="854432"/>
              </a:xfrm>
            </p:grpSpPr>
            <p:sp>
              <p:nvSpPr>
                <p:cNvPr id="408" name="Rectangle 407">
                  <a:extLst>
                    <a:ext uri="{FF2B5EF4-FFF2-40B4-BE49-F238E27FC236}">
                      <a16:creationId xmlns:a16="http://schemas.microsoft.com/office/drawing/2014/main" id="{B70BB887-F110-7647-BC1B-B459A688C8CC}"/>
                    </a:ext>
                  </a:extLst>
                </p:cNvPr>
                <p:cNvSpPr/>
                <p:nvPr/>
              </p:nvSpPr>
              <p:spPr>
                <a:xfrm>
                  <a:off x="8376421" y="5128032"/>
                  <a:ext cx="859150" cy="45673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409" name="Rectangle 408">
                  <a:extLst>
                    <a:ext uri="{FF2B5EF4-FFF2-40B4-BE49-F238E27FC236}">
                      <a16:creationId xmlns:a16="http://schemas.microsoft.com/office/drawing/2014/main" id="{F29D9E3E-9824-D94D-B011-08F54EB5018E}"/>
                    </a:ext>
                  </a:extLst>
                </p:cNvPr>
                <p:cNvSpPr/>
                <p:nvPr/>
              </p:nvSpPr>
              <p:spPr>
                <a:xfrm>
                  <a:off x="8376421"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Radar</a:t>
                  </a:r>
                </a:p>
              </p:txBody>
            </p:sp>
            <p:sp>
              <p:nvSpPr>
                <p:cNvPr id="410" name="Rectangle 409">
                  <a:extLst>
                    <a:ext uri="{FF2B5EF4-FFF2-40B4-BE49-F238E27FC236}">
                      <a16:creationId xmlns:a16="http://schemas.microsoft.com/office/drawing/2014/main" id="{8387775C-0F10-3F4E-86FC-92D25C4D55E0}"/>
                    </a:ext>
                  </a:extLst>
                </p:cNvPr>
                <p:cNvSpPr/>
                <p:nvPr/>
              </p:nvSpPr>
              <p:spPr>
                <a:xfrm>
                  <a:off x="8841232"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IMU</a:t>
                  </a:r>
                </a:p>
              </p:txBody>
            </p:sp>
          </p:grpSp>
          <p:cxnSp>
            <p:nvCxnSpPr>
              <p:cNvPr id="412" name="Straight Arrow Connector 411">
                <a:extLst>
                  <a:ext uri="{FF2B5EF4-FFF2-40B4-BE49-F238E27FC236}">
                    <a16:creationId xmlns:a16="http://schemas.microsoft.com/office/drawing/2014/main" id="{0FBE64A9-B643-F348-B903-9EFBA217B9F6}"/>
                  </a:ext>
                </a:extLst>
              </p:cNvPr>
              <p:cNvCxnSpPr>
                <a:cxnSpLocks/>
                <a:stCxn id="389" idx="2"/>
                <a:endCxn id="408" idx="0"/>
              </p:cNvCxnSpPr>
              <p:nvPr/>
            </p:nvCxnSpPr>
            <p:spPr>
              <a:xfrm flipH="1">
                <a:off x="9888753" y="4773074"/>
                <a:ext cx="2505" cy="36917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1AE6F3EF-70D8-1A4F-86ED-52711FEEB92C}"/>
                  </a:ext>
                </a:extLst>
              </p:cNvPr>
              <p:cNvCxnSpPr>
                <a:cxnSpLocks/>
                <a:endCxn id="410" idx="0"/>
              </p:cNvCxnSpPr>
              <p:nvPr/>
            </p:nvCxnSpPr>
            <p:spPr>
              <a:xfrm>
                <a:off x="10123663"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8452724B-DF6C-FC45-B4D5-835440722099}"/>
                  </a:ext>
                </a:extLst>
              </p:cNvPr>
              <p:cNvCxnSpPr>
                <a:cxnSpLocks/>
                <a:endCxn id="409" idx="0"/>
              </p:cNvCxnSpPr>
              <p:nvPr/>
            </p:nvCxnSpPr>
            <p:spPr>
              <a:xfrm>
                <a:off x="9658852"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31B776C8-CF52-1E4E-B1A4-CCDBB882C72A}"/>
                  </a:ext>
                </a:extLst>
              </p:cNvPr>
              <p:cNvCxnSpPr>
                <a:cxnSpLocks/>
              </p:cNvCxnSpPr>
              <p:nvPr/>
            </p:nvCxnSpPr>
            <p:spPr>
              <a:xfrm flipH="1">
                <a:off x="8821953" y="4773074"/>
                <a:ext cx="2505" cy="36917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4" name="Straight Arrow Connector 423">
                <a:extLst>
                  <a:ext uri="{FF2B5EF4-FFF2-40B4-BE49-F238E27FC236}">
                    <a16:creationId xmlns:a16="http://schemas.microsoft.com/office/drawing/2014/main" id="{6C5FE2D0-4D46-B44B-9335-3117FB94B4BB}"/>
                  </a:ext>
                </a:extLst>
              </p:cNvPr>
              <p:cNvCxnSpPr>
                <a:cxnSpLocks/>
              </p:cNvCxnSpPr>
              <p:nvPr/>
            </p:nvCxnSpPr>
            <p:spPr>
              <a:xfrm>
                <a:off x="10980825" y="4769547"/>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5" name="Straight Arrow Connector 424">
                <a:extLst>
                  <a:ext uri="{FF2B5EF4-FFF2-40B4-BE49-F238E27FC236}">
                    <a16:creationId xmlns:a16="http://schemas.microsoft.com/office/drawing/2014/main" id="{C0E90E09-D156-DB43-ACC8-D3707DCE382E}"/>
                  </a:ext>
                </a:extLst>
              </p:cNvPr>
              <p:cNvCxnSpPr>
                <a:cxnSpLocks/>
              </p:cNvCxnSpPr>
              <p:nvPr/>
            </p:nvCxnSpPr>
            <p:spPr>
              <a:xfrm>
                <a:off x="7741050" y="4769547"/>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30" name="Group 429">
                <a:extLst>
                  <a:ext uri="{FF2B5EF4-FFF2-40B4-BE49-F238E27FC236}">
                    <a16:creationId xmlns:a16="http://schemas.microsoft.com/office/drawing/2014/main" id="{56C2BB9C-DA4E-5741-9392-1326675FB0C7}"/>
                  </a:ext>
                </a:extLst>
              </p:cNvPr>
              <p:cNvGrpSpPr/>
              <p:nvPr/>
            </p:nvGrpSpPr>
            <p:grpSpPr>
              <a:xfrm>
                <a:off x="8392378" y="5142252"/>
                <a:ext cx="864159" cy="854432"/>
                <a:chOff x="8376421" y="5128032"/>
                <a:chExt cx="864159" cy="854432"/>
              </a:xfrm>
            </p:grpSpPr>
            <p:sp>
              <p:nvSpPr>
                <p:cNvPr id="431" name="Rectangle 430">
                  <a:extLst>
                    <a:ext uri="{FF2B5EF4-FFF2-40B4-BE49-F238E27FC236}">
                      <a16:creationId xmlns:a16="http://schemas.microsoft.com/office/drawing/2014/main" id="{87D37E80-BC86-9544-92BE-14BA47D91C2F}"/>
                    </a:ext>
                  </a:extLst>
                </p:cNvPr>
                <p:cNvSpPr/>
                <p:nvPr/>
              </p:nvSpPr>
              <p:spPr>
                <a:xfrm>
                  <a:off x="8376421" y="5128032"/>
                  <a:ext cx="859150" cy="45673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Zonal Gateway</a:t>
                  </a:r>
                  <a:endParaRPr lang="en-US" sz="1080">
                    <a:solidFill>
                      <a:schemeClr val="bg1"/>
                    </a:solidFill>
                  </a:endParaRPr>
                </a:p>
              </p:txBody>
            </p:sp>
            <p:sp>
              <p:nvSpPr>
                <p:cNvPr id="432" name="Rectangle 431">
                  <a:extLst>
                    <a:ext uri="{FF2B5EF4-FFF2-40B4-BE49-F238E27FC236}">
                      <a16:creationId xmlns:a16="http://schemas.microsoft.com/office/drawing/2014/main" id="{8ABE613D-E55C-A944-ACA1-A207709A6D81}"/>
                    </a:ext>
                  </a:extLst>
                </p:cNvPr>
                <p:cNvSpPr/>
                <p:nvPr/>
              </p:nvSpPr>
              <p:spPr>
                <a:xfrm>
                  <a:off x="8376421"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Radar</a:t>
                  </a:r>
                </a:p>
              </p:txBody>
            </p:sp>
            <p:sp>
              <p:nvSpPr>
                <p:cNvPr id="433" name="Rectangle 432">
                  <a:extLst>
                    <a:ext uri="{FF2B5EF4-FFF2-40B4-BE49-F238E27FC236}">
                      <a16:creationId xmlns:a16="http://schemas.microsoft.com/office/drawing/2014/main" id="{B1CC7590-26C4-C948-8B14-50F7EE9223D0}"/>
                    </a:ext>
                  </a:extLst>
                </p:cNvPr>
                <p:cNvSpPr/>
                <p:nvPr/>
              </p:nvSpPr>
              <p:spPr>
                <a:xfrm>
                  <a:off x="8841232" y="5821536"/>
                  <a:ext cx="399348" cy="16092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a:solidFill>
                        <a:schemeClr val="bg1"/>
                      </a:solidFill>
                    </a:rPr>
                    <a:t>IMU</a:t>
                  </a:r>
                </a:p>
              </p:txBody>
            </p:sp>
          </p:grpSp>
          <p:cxnSp>
            <p:nvCxnSpPr>
              <p:cNvPr id="434" name="Straight Arrow Connector 433">
                <a:extLst>
                  <a:ext uri="{FF2B5EF4-FFF2-40B4-BE49-F238E27FC236}">
                    <a16:creationId xmlns:a16="http://schemas.microsoft.com/office/drawing/2014/main" id="{9599AF41-91F6-2143-9319-BCECF92089A3}"/>
                  </a:ext>
                </a:extLst>
              </p:cNvPr>
              <p:cNvCxnSpPr>
                <a:cxnSpLocks/>
                <a:endCxn id="433" idx="0"/>
              </p:cNvCxnSpPr>
              <p:nvPr/>
            </p:nvCxnSpPr>
            <p:spPr>
              <a:xfrm>
                <a:off x="9056863"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5" name="Straight Arrow Connector 434">
                <a:extLst>
                  <a:ext uri="{FF2B5EF4-FFF2-40B4-BE49-F238E27FC236}">
                    <a16:creationId xmlns:a16="http://schemas.microsoft.com/office/drawing/2014/main" id="{63C4E68F-FA52-894F-942D-8DABAE364C6F}"/>
                  </a:ext>
                </a:extLst>
              </p:cNvPr>
              <p:cNvCxnSpPr>
                <a:cxnSpLocks/>
                <a:endCxn id="432" idx="0"/>
              </p:cNvCxnSpPr>
              <p:nvPr/>
            </p:nvCxnSpPr>
            <p:spPr>
              <a:xfrm>
                <a:off x="8592052" y="5594051"/>
                <a:ext cx="0" cy="2417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6" name="Rectangle 435">
                <a:extLst>
                  <a:ext uri="{FF2B5EF4-FFF2-40B4-BE49-F238E27FC236}">
                    <a16:creationId xmlns:a16="http://schemas.microsoft.com/office/drawing/2014/main" id="{63C6D053-CAFE-4843-9A3E-EDB00FD3F672}"/>
                  </a:ext>
                </a:extLst>
              </p:cNvPr>
              <p:cNvSpPr/>
              <p:nvPr/>
            </p:nvSpPr>
            <p:spPr>
              <a:xfrm>
                <a:off x="7381050" y="5011251"/>
                <a:ext cx="711660" cy="19233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a:solidFill>
                      <a:schemeClr val="bg1"/>
                    </a:solidFill>
                  </a:rPr>
                  <a:t>Lidar</a:t>
                </a:r>
              </a:p>
            </p:txBody>
          </p:sp>
          <p:sp>
            <p:nvSpPr>
              <p:cNvPr id="437" name="Rectangle 436">
                <a:extLst>
                  <a:ext uri="{FF2B5EF4-FFF2-40B4-BE49-F238E27FC236}">
                    <a16:creationId xmlns:a16="http://schemas.microsoft.com/office/drawing/2014/main" id="{27CACCE4-AA5C-6142-BA51-08D27291111F}"/>
                  </a:ext>
                </a:extLst>
              </p:cNvPr>
              <p:cNvSpPr/>
              <p:nvPr/>
            </p:nvSpPr>
            <p:spPr>
              <a:xfrm>
                <a:off x="10615491" y="5011252"/>
                <a:ext cx="720000" cy="1836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720"/>
                  </a:spcAft>
                </a:pPr>
                <a:r>
                  <a:rPr lang="en-US" sz="960">
                    <a:solidFill>
                      <a:schemeClr val="bg1"/>
                    </a:solidFill>
                  </a:rPr>
                  <a:t>Actuators</a:t>
                </a:r>
              </a:p>
            </p:txBody>
          </p:sp>
        </p:grpSp>
        <p:sp>
          <p:nvSpPr>
            <p:cNvPr id="135" name="TextBox 134">
              <a:extLst>
                <a:ext uri="{FF2B5EF4-FFF2-40B4-BE49-F238E27FC236}">
                  <a16:creationId xmlns:a16="http://schemas.microsoft.com/office/drawing/2014/main" id="{609962BD-DE71-9546-BF89-6D2881806941}"/>
                </a:ext>
              </a:extLst>
            </p:cNvPr>
            <p:cNvSpPr txBox="1"/>
            <p:nvPr/>
          </p:nvSpPr>
          <p:spPr>
            <a:xfrm>
              <a:off x="2099197" y="6976239"/>
              <a:ext cx="10336442" cy="553998"/>
            </a:xfrm>
            <a:prstGeom prst="rect">
              <a:avLst/>
            </a:prstGeom>
            <a:noFill/>
          </p:spPr>
          <p:txBody>
            <a:bodyPr wrap="square" lIns="0" tIns="0" rIns="0" bIns="0" rtlCol="0">
              <a:spAutoFit/>
            </a:bodyPr>
            <a:lstStyle/>
            <a:p>
              <a:pPr algn="ctr" defTabSz="1097280">
                <a:lnSpc>
                  <a:spcPct val="90000"/>
                </a:lnSpc>
                <a:spcAft>
                  <a:spcPts val="720"/>
                </a:spcAft>
              </a:pPr>
              <a:r>
                <a:rPr lang="en-US" sz="2000" dirty="0"/>
                <a:t>The shift towards centralized architectures is leading to “Datacenter on Wheels” design paradigm paving the way to cloud native software in automotive  </a:t>
              </a:r>
            </a:p>
          </p:txBody>
        </p:sp>
      </p:grpSp>
      <p:sp>
        <p:nvSpPr>
          <p:cNvPr id="4" name="Rectangle 3">
            <a:extLst>
              <a:ext uri="{FF2B5EF4-FFF2-40B4-BE49-F238E27FC236}">
                <a16:creationId xmlns:a16="http://schemas.microsoft.com/office/drawing/2014/main" id="{79ACDD7D-D999-5848-99A9-1852AE8F0D21}"/>
              </a:ext>
            </a:extLst>
          </p:cNvPr>
          <p:cNvSpPr/>
          <p:nvPr/>
        </p:nvSpPr>
        <p:spPr>
          <a:xfrm>
            <a:off x="196948" y="942535"/>
            <a:ext cx="4375052" cy="6033704"/>
          </a:xfrm>
          <a:prstGeom prst="rect">
            <a:avLst/>
          </a:prstGeom>
          <a:solidFill>
            <a:schemeClr val="bg2">
              <a:alpha val="851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97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3B8C-5F5D-B843-BC0B-1BD8A4E29D95}"/>
              </a:ext>
            </a:extLst>
          </p:cNvPr>
          <p:cNvSpPr>
            <a:spLocks noGrp="1"/>
          </p:cNvSpPr>
          <p:nvPr>
            <p:ph type="title"/>
          </p:nvPr>
        </p:nvSpPr>
        <p:spPr>
          <a:xfrm>
            <a:off x="557784" y="521828"/>
            <a:ext cx="13514832" cy="904122"/>
          </a:xfrm>
        </p:spPr>
        <p:txBody>
          <a:bodyPr/>
          <a:lstStyle/>
          <a:p>
            <a:r>
              <a:rPr lang="en-US" dirty="0"/>
              <a:t>Cloud-Native Computing?</a:t>
            </a:r>
          </a:p>
        </p:txBody>
      </p:sp>
      <p:sp>
        <p:nvSpPr>
          <p:cNvPr id="3" name="TextBox 2">
            <a:extLst>
              <a:ext uri="{FF2B5EF4-FFF2-40B4-BE49-F238E27FC236}">
                <a16:creationId xmlns:a16="http://schemas.microsoft.com/office/drawing/2014/main" id="{3D125DF4-1D2C-DD44-8E17-27ACCAD99DC6}"/>
              </a:ext>
            </a:extLst>
          </p:cNvPr>
          <p:cNvSpPr txBox="1"/>
          <p:nvPr/>
        </p:nvSpPr>
        <p:spPr>
          <a:xfrm>
            <a:off x="1766806" y="1927624"/>
            <a:ext cx="11096787" cy="5416868"/>
          </a:xfrm>
          <a:prstGeom prst="rect">
            <a:avLst/>
          </a:prstGeom>
          <a:noFill/>
        </p:spPr>
        <p:txBody>
          <a:bodyPr wrap="square" rtlCol="0">
            <a:spAutoFit/>
          </a:bodyPr>
          <a:lstStyle/>
          <a:p>
            <a:r>
              <a:rPr lang="en-US" sz="3200" dirty="0">
                <a:solidFill>
                  <a:srgbClr val="A7DC7E"/>
                </a:solidFill>
              </a:rPr>
              <a:t>Cloud Native Computing Foundation </a:t>
            </a:r>
            <a:r>
              <a:rPr lang="en-US" sz="3200" dirty="0"/>
              <a:t>(CNCF)</a:t>
            </a:r>
            <a:endParaRPr lang="en-US" sz="3200" dirty="0">
              <a:latin typeface="Amazon Ember" panose="020B0603020204020204" pitchFamily="34" charset="0"/>
              <a:ea typeface="Amazon Ember" panose="020B0603020204020204" pitchFamily="34" charset="0"/>
              <a:cs typeface="Amazon Ember" panose="020B0603020204020204" pitchFamily="34" charset="0"/>
            </a:endParaRPr>
          </a:p>
          <a:p>
            <a:pPr algn="l"/>
            <a:endParaRPr lang="en-US" sz="32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3200" dirty="0">
                <a:latin typeface="Amazon Ember" panose="020B0603020204020204" pitchFamily="34" charset="0"/>
                <a:ea typeface="Amazon Ember" panose="020B0603020204020204" pitchFamily="34" charset="0"/>
                <a:cs typeface="Amazon Ember" panose="020B0603020204020204" pitchFamily="34" charset="0"/>
              </a:rPr>
              <a:t>Linux Foundation project founded in 2015 to advance container technology and align the tech industry around its evolution</a:t>
            </a:r>
          </a:p>
          <a:p>
            <a:pPr algn="l"/>
            <a:endParaRPr lang="en-US" sz="32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3200" dirty="0">
                <a:latin typeface="Amazon Ember" panose="020B0603020204020204" pitchFamily="34" charset="0"/>
                <a:ea typeface="Amazon Ember" panose="020B0603020204020204" pitchFamily="34" charset="0"/>
                <a:cs typeface="Amazon Ember" panose="020B0603020204020204" pitchFamily="34" charset="0"/>
              </a:rPr>
              <a:t>Launched with </a:t>
            </a:r>
            <a:r>
              <a:rPr lang="en-US" sz="3200" dirty="0">
                <a:solidFill>
                  <a:srgbClr val="A7DC7E"/>
                </a:solidFill>
                <a:latin typeface="Amazon Ember" panose="020B0603020204020204" pitchFamily="34" charset="0"/>
                <a:ea typeface="Amazon Ember" panose="020B0603020204020204" pitchFamily="34" charset="0"/>
                <a:cs typeface="Amazon Ember" panose="020B0603020204020204" pitchFamily="34" charset="0"/>
              </a:rPr>
              <a:t>Kubernetes 1.0</a:t>
            </a:r>
          </a:p>
          <a:p>
            <a:pPr algn="l"/>
            <a:endParaRPr lang="en-US" sz="32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3200" dirty="0">
                <a:latin typeface="Amazon Ember" panose="020B0603020204020204" pitchFamily="34" charset="0"/>
                <a:ea typeface="Amazon Ember" panose="020B0603020204020204" pitchFamily="34" charset="0"/>
                <a:cs typeface="Amazon Ember" panose="020B0603020204020204" pitchFamily="34" charset="0"/>
              </a:rPr>
              <a:t>Now covers key </a:t>
            </a:r>
            <a:r>
              <a:rPr lang="en-US" sz="3200" dirty="0">
                <a:solidFill>
                  <a:srgbClr val="A7DC7E"/>
                </a:solidFill>
                <a:latin typeface="Amazon Ember" panose="020B0603020204020204" pitchFamily="34" charset="0"/>
                <a:ea typeface="Amazon Ember" panose="020B0603020204020204" pitchFamily="34" charset="0"/>
                <a:cs typeface="Amazon Ember" panose="020B0603020204020204" pitchFamily="34" charset="0"/>
              </a:rPr>
              <a:t>container</a:t>
            </a:r>
            <a:r>
              <a:rPr lang="en-US" sz="3200" dirty="0">
                <a:latin typeface="Amazon Ember" panose="020B0603020204020204" pitchFamily="34" charset="0"/>
                <a:ea typeface="Amazon Ember" panose="020B0603020204020204" pitchFamily="34" charset="0"/>
                <a:cs typeface="Amazon Ember" panose="020B0603020204020204" pitchFamily="34" charset="0"/>
              </a:rPr>
              <a:t> and </a:t>
            </a:r>
            <a:r>
              <a:rPr lang="en-US" sz="3200" dirty="0">
                <a:solidFill>
                  <a:srgbClr val="A7DC7E"/>
                </a:solidFill>
                <a:latin typeface="Amazon Ember" panose="020B0603020204020204" pitchFamily="34" charset="0"/>
                <a:ea typeface="Amazon Ember" panose="020B0603020204020204" pitchFamily="34" charset="0"/>
                <a:cs typeface="Amazon Ember" panose="020B0603020204020204" pitchFamily="34" charset="0"/>
              </a:rPr>
              <a:t>service mesh </a:t>
            </a:r>
            <a:r>
              <a:rPr lang="en-US" sz="3200" dirty="0">
                <a:latin typeface="Amazon Ember" panose="020B0603020204020204" pitchFamily="34" charset="0"/>
                <a:ea typeface="Amazon Ember" panose="020B0603020204020204" pitchFamily="34" charset="0"/>
                <a:cs typeface="Amazon Ember" panose="020B0603020204020204" pitchFamily="34" charset="0"/>
              </a:rPr>
              <a:t>technologies</a:t>
            </a:r>
          </a:p>
          <a:p>
            <a:pPr algn="l"/>
            <a:endParaRPr lang="en-US" sz="2900" dirty="0">
              <a:latin typeface="Amazon Ember" panose="020B0603020204020204" pitchFamily="34" charset="0"/>
              <a:ea typeface="Amazon Ember" panose="020B0603020204020204" pitchFamily="34" charset="0"/>
              <a:cs typeface="Amazon Ember" panose="020B0603020204020204" pitchFamily="34" charset="0"/>
            </a:endParaRPr>
          </a:p>
          <a:p>
            <a:pPr algn="l"/>
            <a:endParaRPr lang="en-US" sz="2900"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956624351"/>
      </p:ext>
    </p:extLst>
  </p:cSld>
  <p:clrMapOvr>
    <a:masterClrMapping/>
  </p:clrMapOvr>
</p:sld>
</file>

<file path=ppt/theme/theme1.xml><?xml version="1.0" encoding="utf-8"?>
<a:theme xmlns:a="http://schemas.openxmlformats.org/drawingml/2006/main" name="agl_quick">
  <a:themeElements>
    <a:clrScheme name="Custom 44">
      <a:dk1>
        <a:srgbClr val="232F3E"/>
      </a:dk1>
      <a:lt1>
        <a:srgbClr val="FFFFFF"/>
      </a:lt1>
      <a:dk2>
        <a:srgbClr val="161E2C"/>
      </a:dk2>
      <a:lt2>
        <a:srgbClr val="FFFFFF"/>
      </a:lt2>
      <a:accent1>
        <a:srgbClr val="FF9900"/>
      </a:accent1>
      <a:accent2>
        <a:srgbClr val="00A0C8"/>
      </a:accent2>
      <a:accent3>
        <a:srgbClr val="007DBC"/>
      </a:accent3>
      <a:accent4>
        <a:srgbClr val="69AE35"/>
      </a:accent4>
      <a:accent5>
        <a:srgbClr val="1D8900"/>
      </a:accent5>
      <a:accent6>
        <a:srgbClr val="FF5745"/>
      </a:accent6>
      <a:hlink>
        <a:srgbClr val="00E0EA"/>
      </a:hlink>
      <a:folHlink>
        <a:srgbClr val="00A0C8"/>
      </a:folHlink>
    </a:clrScheme>
    <a:fontScheme name="Test">
      <a:majorFont>
        <a:latin typeface="Amazon Ember"/>
        <a:ea typeface=""/>
        <a:cs typeface=""/>
      </a:majorFont>
      <a:minorFont>
        <a:latin typeface="Amazon Emb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900" dirty="0" err="1" smtClean="0">
            <a:latin typeface="Amazon Ember" panose="020B0603020204020204" pitchFamily="34" charset="0"/>
            <a:ea typeface="Amazon Ember" panose="020B0603020204020204" pitchFamily="34" charset="0"/>
            <a:cs typeface="Amazon Ember" panose="020B0603020204020204" pitchFamily="34" charset="0"/>
          </a:defRPr>
        </a:defPPr>
      </a:lstStyle>
    </a:tx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m_PPT_Master_Arm_Confidential_2020">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2" id="{65578026-3D6A-E24C-AFA4-B424C96B1462}" vid="{85A15AB8-D1D5-F64B-BEBB-8D53248C745F}"/>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05853_REINVENT_Template_Dark">
  <a:themeElements>
    <a:clrScheme name="ReInvent 2019">
      <a:dk1>
        <a:srgbClr val="000000"/>
      </a:dk1>
      <a:lt1>
        <a:srgbClr val="FFFFFF"/>
      </a:lt1>
      <a:dk2>
        <a:srgbClr val="282828"/>
      </a:dk2>
      <a:lt2>
        <a:srgbClr val="F0F0F0"/>
      </a:lt2>
      <a:accent1>
        <a:srgbClr val="4861AD"/>
      </a:accent1>
      <a:accent2>
        <a:srgbClr val="FFCE3F"/>
      </a:accent2>
      <a:accent3>
        <a:srgbClr val="88CEB8"/>
      </a:accent3>
      <a:accent4>
        <a:srgbClr val="969696"/>
      </a:accent4>
      <a:accent5>
        <a:srgbClr val="FD7272"/>
      </a:accent5>
      <a:accent6>
        <a:srgbClr val="25CCF7"/>
      </a:accent6>
      <a:hlink>
        <a:srgbClr val="FC427B"/>
      </a:hlink>
      <a:folHlink>
        <a:srgbClr val="B33771"/>
      </a:folHlink>
    </a:clrScheme>
    <a:fontScheme name="Re:Invent 2018">
      <a:majorFont>
        <a:latin typeface="Amazon Ember Light"/>
        <a:ea typeface=""/>
        <a:cs typeface=""/>
      </a:majorFont>
      <a:minorFont>
        <a:latin typeface="Amazon Embe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1800"/>
          </a:spcAft>
          <a:defRPr sz="32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WS_REINVENT2019_16x9_Template_Dark_Final.potx" id="{82912CDD-837F-4677-9AFD-505445F96BA9}" vid="{2341435A-B00E-4D14-B68B-5575AF5DA3E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6A3D6C04DFD740953BA1B2B9E62D60" ma:contentTypeVersion="0" ma:contentTypeDescription="Create a new document." ma:contentTypeScope="" ma:versionID="26617cd14cd3af163c0e97ff614e52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97C89A-FD0C-431E-81F6-90225B93768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1A3258A-222C-4488-825E-7520D001F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05B35A6-8B52-46A5-AE45-B98C6459DC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DeckTemplate_AWS</Template>
  <TotalTime>44098</TotalTime>
  <Words>2015</Words>
  <Application>Microsoft Macintosh PowerPoint</Application>
  <PresentationFormat>Custom</PresentationFormat>
  <Paragraphs>346</Paragraphs>
  <Slides>14</Slides>
  <Notes>10</Notes>
  <HiddenSlides>1</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14</vt:i4>
      </vt:variant>
    </vt:vector>
  </HeadingPairs>
  <TitlesOfParts>
    <vt:vector size="29" baseType="lpstr">
      <vt:lpstr>Amazon Ember</vt:lpstr>
      <vt:lpstr>Amazon Ember Display Light</vt:lpstr>
      <vt:lpstr>Amazon Ember Heavy</vt:lpstr>
      <vt:lpstr>Amazon Ember Light</vt:lpstr>
      <vt:lpstr>Amazon Ember Regular</vt:lpstr>
      <vt:lpstr>Arial</vt:lpstr>
      <vt:lpstr>Calibri</vt:lpstr>
      <vt:lpstr>Calibri Light</vt:lpstr>
      <vt:lpstr>Lucida Console</vt:lpstr>
      <vt:lpstr>Wingdings</vt:lpstr>
      <vt:lpstr>agl_quick</vt:lpstr>
      <vt:lpstr>1_Custom Design</vt:lpstr>
      <vt:lpstr>Arm_PPT_Master_Arm_Confidential_2020</vt:lpstr>
      <vt:lpstr>Custom Design</vt:lpstr>
      <vt:lpstr>4-05853_REINVENT_Template_Dark</vt:lpstr>
      <vt:lpstr>PowerPoint Presentation</vt:lpstr>
      <vt:lpstr>Agenda:</vt:lpstr>
      <vt:lpstr>Trends and Challenges driving the need for an SDV strategy</vt:lpstr>
      <vt:lpstr>What is “Software Defined”? How to make it possible?</vt:lpstr>
      <vt:lpstr>Architectural considerations for Software Defined Vehicles</vt:lpstr>
      <vt:lpstr>In-vehicle hardware consolidation enables cloud native</vt:lpstr>
      <vt:lpstr>In-vehicle hardware consolidation enables cloud native</vt:lpstr>
      <vt:lpstr>In-vehicle hardware consolidation enables cloud native</vt:lpstr>
      <vt:lpstr>Cloud-Native Computing?</vt:lpstr>
      <vt:lpstr>Scope of the Containers &amp; Mesh Expert Group</vt:lpstr>
      <vt:lpstr>PowerPoint Presentation</vt:lpstr>
      <vt:lpstr>PowerPoint Presentation</vt:lpstr>
      <vt:lpstr>Customer Example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363</cp:revision>
  <dcterms:created xsi:type="dcterms:W3CDTF">2016-06-17T18:22:10Z</dcterms:created>
  <dcterms:modified xsi:type="dcterms:W3CDTF">2022-10-19T06:07:36Z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0x010100D26A3D6C04DFD740953BA1B2B9E62D60</vt:lpwstr>
  </property>
</Properties>
</file>