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6" r:id="rId4"/>
    <p:sldId id="267" r:id="rId5"/>
    <p:sldId id="265" r:id="rId6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76" y="-9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7090BD-22F2-4978-A8CE-5D84921171AB}" type="datetimeFigureOut">
              <a:rPr lang="en-US" smtClean="0"/>
              <a:t>9/20/16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989EC-AE98-413C-B060-C1E31380C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31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989EC-AE98-413C-B060-C1E31380C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76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1714500"/>
            <a:ext cx="5029200" cy="1225021"/>
          </a:xfrm>
        </p:spPr>
        <p:txBody>
          <a:bodyPr/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3314700"/>
            <a:ext cx="5029200" cy="1231900"/>
          </a:xfrm>
        </p:spPr>
        <p:txBody>
          <a:bodyPr>
            <a:normAutofit/>
          </a:bodyPr>
          <a:lstStyle>
            <a:lvl1pPr marL="0" indent="0" algn="l">
              <a:buNone/>
              <a:defRPr sz="1800" b="1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G:\My Documents\Documents\Google Drive\AGL\AGL Slides\AGL Logo PNG Hi R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96" y="1257300"/>
            <a:ext cx="2730104" cy="1820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5148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6474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7CDB0F7-45CE-48F6-9AC0-8D5007DD8B6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884237"/>
            <a:ext cx="88392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873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72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72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7CDB0F7-45CE-48F6-9AC0-8D5007DD8B6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552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2933700"/>
            <a:ext cx="9144000" cy="1225021"/>
          </a:xfrm>
        </p:spPr>
        <p:txBody>
          <a:bodyPr/>
          <a:lstStyle>
            <a:lvl1pPr algn="ctr">
              <a:defRPr sz="4400" b="1"/>
            </a:lvl1pPr>
          </a:lstStyle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G:\My Documents\Documents\Google Drive\AGL\AGL Slides\AGL Logo PNG Hi R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876300"/>
            <a:ext cx="2730104" cy="1820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252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6474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7CDB0F7-45CE-48F6-9AC0-8D5007DD8B6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52400" y="884237"/>
            <a:ext cx="88392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403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27237"/>
            <a:ext cx="7772400" cy="9064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7CDB0F7-45CE-48F6-9AC0-8D5007DD8B6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0" y="2933700"/>
            <a:ext cx="82296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6831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6474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80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80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7CDB0F7-45CE-48F6-9AC0-8D5007DD8B6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884237"/>
            <a:ext cx="88392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7289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64743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89025"/>
            <a:ext cx="4040188" cy="5578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22160"/>
            <a:ext cx="4040188" cy="34451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089025"/>
            <a:ext cx="4041775" cy="5578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22160"/>
            <a:ext cx="4041775" cy="34451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7CDB0F7-45CE-48F6-9AC0-8D5007DD8B6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52400" y="884237"/>
            <a:ext cx="88392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922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6474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7CDB0F7-45CE-48F6-9AC0-8D5007DD8B6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52400" y="884237"/>
            <a:ext cx="88392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247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7CDB0F7-45CE-48F6-9AC0-8D5007DD8B6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926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7CDB0F7-45CE-48F6-9AC0-8D5007DD8B6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79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71500"/>
            <a:ext cx="5486400" cy="33681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7CDB0F7-45CE-48F6-9AC0-8D5007DD8B6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7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6474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8700"/>
            <a:ext cx="8229600" cy="4076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37262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429248"/>
            <a:ext cx="1371600" cy="247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Slide </a:t>
            </a:r>
            <a:fld id="{B7CDB0F7-45CE-48F6-9AC0-8D5007DD8B6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F_logo_color_cmyk.jp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16" y="5143499"/>
            <a:ext cx="1533140" cy="571499"/>
          </a:xfrm>
          <a:prstGeom prst="rect">
            <a:avLst/>
          </a:prstGeom>
        </p:spPr>
      </p:pic>
      <p:pic>
        <p:nvPicPr>
          <p:cNvPr id="11" name="Picture 2" descr="G:\My Documents\Documents\Google Drive\AGL\AGL Slides\AGL Logo PNG Hi Res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938284"/>
            <a:ext cx="1100250" cy="7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359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AGL CES App Developer Response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 Cauchy, General Manager, Automotive</a:t>
            </a:r>
            <a:br>
              <a:rPr lang="en-US" dirty="0" smtClean="0"/>
            </a:br>
            <a:r>
              <a:rPr lang="en-US" dirty="0" smtClean="0"/>
              <a:t>Walt Miner, Engineering Project Manager</a:t>
            </a:r>
            <a:br>
              <a:rPr lang="en-US" dirty="0" smtClean="0"/>
            </a:br>
            <a:r>
              <a:rPr lang="en-US" dirty="0" err="1" smtClean="0"/>
              <a:t>Noriaki</a:t>
            </a:r>
            <a:r>
              <a:rPr lang="en-US" dirty="0" smtClean="0"/>
              <a:t> </a:t>
            </a:r>
            <a:r>
              <a:rPr lang="en-US" dirty="0" err="1" smtClean="0"/>
              <a:t>Fukuyasu</a:t>
            </a:r>
            <a:r>
              <a:rPr lang="en-US" dirty="0" smtClean="0"/>
              <a:t>, Director Japan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447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&lt;Application Name&gt;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&lt;Developer Name&gt;</a:t>
            </a:r>
          </a:p>
          <a:p>
            <a:r>
              <a:rPr lang="en-US" dirty="0" smtClean="0"/>
              <a:t>Software License: &lt;License Type&gt;</a:t>
            </a:r>
          </a:p>
          <a:p>
            <a:r>
              <a:rPr lang="en-US" dirty="0" smtClean="0"/>
              <a:t>Source Code or Binary App</a:t>
            </a:r>
          </a:p>
          <a:p>
            <a:r>
              <a:rPr lang="en-US" dirty="0" smtClean="0"/>
              <a:t>Short Description of Application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7CDB0F7-45CE-48F6-9AC0-8D5007DD8B6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235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&lt;Application Name&gt;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application Features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7CDB0F7-45CE-48F6-9AC0-8D5007DD8B6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250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&lt;Application Name&gt;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</a:p>
          <a:p>
            <a:r>
              <a:rPr lang="en-US" dirty="0" smtClean="0"/>
              <a:t>Legacy app or </a:t>
            </a:r>
            <a:r>
              <a:rPr lang="en-US" smtClean="0"/>
              <a:t>new development?</a:t>
            </a:r>
          </a:p>
          <a:p>
            <a:r>
              <a:rPr lang="en-US" dirty="0" smtClean="0"/>
              <a:t>Will you attend Yokohama Face-to-Face in November?</a:t>
            </a:r>
          </a:p>
          <a:p>
            <a:r>
              <a:rPr lang="en-US" dirty="0" smtClean="0"/>
              <a:t>Will you attend Tokyo Face-to-Face in December?</a:t>
            </a:r>
          </a:p>
          <a:p>
            <a:r>
              <a:rPr lang="en-US" dirty="0" smtClean="0"/>
              <a:t>Will you attend CES in person?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7CDB0F7-45CE-48F6-9AC0-8D5007DD8B6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49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THANK YOU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21624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GL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AGL Slide Template.potx</Template>
  <TotalTime>89</TotalTime>
  <Words>94</Words>
  <Application>Microsoft Macintosh PowerPoint</Application>
  <PresentationFormat>On-screen Show (16:10)</PresentationFormat>
  <Paragraphs>20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AGL Slide Template</vt:lpstr>
      <vt:lpstr>AGL CES App Developer Response</vt:lpstr>
      <vt:lpstr>&lt;Application Name&gt;</vt:lpstr>
      <vt:lpstr>&lt;Application Name&gt;</vt:lpstr>
      <vt:lpstr>&lt;Application Name&gt;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dcauchy</dc:creator>
  <cp:lastModifiedBy>Walt Miner</cp:lastModifiedBy>
  <cp:revision>24</cp:revision>
  <dcterms:created xsi:type="dcterms:W3CDTF">2015-08-18T17:30:16Z</dcterms:created>
  <dcterms:modified xsi:type="dcterms:W3CDTF">2016-09-20T21:26:33Z</dcterms:modified>
</cp:coreProperties>
</file>