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3" r:id="rId1"/>
  </p:sldMasterIdLst>
  <p:notesMasterIdLst>
    <p:notesMasterId r:id="rId4"/>
  </p:notesMasterIdLst>
  <p:sldIdLst>
    <p:sldId id="302" r:id="rId2"/>
    <p:sldId id="303" r:id="rId3"/>
  </p:sldIdLst>
  <p:sldSz cx="10080625" cy="7559675"/>
  <p:notesSz cx="6807200" cy="9939338"/>
  <p:defaultTextStyle>
    <a:defPPr>
      <a:defRPr lang="en-GB"/>
    </a:defPPr>
    <a:lvl1pPr algn="l" defTabSz="45715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877" indent="-285722" algn="l" defTabSz="45715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2889" indent="-228578" algn="l" defTabSz="45715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044" indent="-228578" algn="l" defTabSz="45715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199" indent="-228578" algn="l" defTabSz="45715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5777" algn="l" defTabSz="914311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2933" algn="l" defTabSz="914311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088" algn="l" defTabSz="914311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243" algn="l" defTabSz="914311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6" userDrawn="1">
          <p15:clr>
            <a:srgbClr val="A4A3A4"/>
          </p15:clr>
        </p15:guide>
        <p15:guide id="2" pos="189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CD718"/>
    <a:srgbClr val="00FF00"/>
    <a:srgbClr val="000000"/>
    <a:srgbClr val="34B3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3" autoAdjust="0"/>
    <p:restoredTop sz="73220" autoAdjust="0"/>
  </p:normalViewPr>
  <p:slideViewPr>
    <p:cSldViewPr>
      <p:cViewPr varScale="1">
        <p:scale>
          <a:sx n="93" d="100"/>
          <a:sy n="93" d="100"/>
        </p:scale>
        <p:origin x="816" y="53"/>
      </p:cViewPr>
      <p:guideLst>
        <p:guide orient="horz" pos="2161"/>
        <p:guide pos="2880"/>
        <p:guide orient="horz" pos="2449"/>
      </p:guideLst>
    </p:cSldViewPr>
  </p:slideViewPr>
  <p:outlineViewPr>
    <p:cViewPr varScale="1">
      <p:scale>
        <a:sx n="170" d="200"/>
        <a:sy n="170" d="200"/>
      </p:scale>
      <p:origin x="0" y="-54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2334" y="-78"/>
      </p:cViewPr>
      <p:guideLst>
        <p:guide orient="horz" pos="2846"/>
        <p:guide pos="189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UNOBU KUROKAWA" userId="31a8d7eb-e98a-42c6-83f6-649918d498e3" providerId="ADAL" clId="{76E2C45A-8D5F-4BF6-B5AF-C717282608ED}"/>
    <pc:docChg chg="undo custSel addSld delSld modSld sldOrd modNotesMaster">
      <pc:chgData name="HARUNOBU KUROKAWA" userId="31a8d7eb-e98a-42c6-83f6-649918d498e3" providerId="ADAL" clId="{76E2C45A-8D5F-4BF6-B5AF-C717282608ED}" dt="2018-10-04T16:06:52.766" v="1840" actId="1076"/>
      <pc:docMkLst>
        <pc:docMk/>
      </pc:docMkLst>
      <pc:sldChg chg="modSp">
        <pc:chgData name="HARUNOBU KUROKAWA" userId="31a8d7eb-e98a-42c6-83f6-649918d498e3" providerId="ADAL" clId="{76E2C45A-8D5F-4BF6-B5AF-C717282608ED}" dt="2018-10-04T09:54:18.091" v="1307" actId="20577"/>
        <pc:sldMkLst>
          <pc:docMk/>
          <pc:sldMk cId="3336739242" sldId="290"/>
        </pc:sldMkLst>
        <pc:spChg chg="mod">
          <ac:chgData name="HARUNOBU KUROKAWA" userId="31a8d7eb-e98a-42c6-83f6-649918d498e3" providerId="ADAL" clId="{76E2C45A-8D5F-4BF6-B5AF-C717282608ED}" dt="2018-10-04T09:54:18.091" v="1307" actId="20577"/>
          <ac:spMkLst>
            <pc:docMk/>
            <pc:sldMk cId="3336739242" sldId="290"/>
            <ac:spMk id="3" creationId="{7CB6C124-1001-4E34-B61C-C8F67D5FD8D8}"/>
          </ac:spMkLst>
        </pc:spChg>
      </pc:sldChg>
      <pc:sldChg chg="modSp">
        <pc:chgData name="HARUNOBU KUROKAWA" userId="31a8d7eb-e98a-42c6-83f6-649918d498e3" providerId="ADAL" clId="{76E2C45A-8D5F-4BF6-B5AF-C717282608ED}" dt="2018-10-04T16:00:17.470" v="1837" actId="20577"/>
        <pc:sldMkLst>
          <pc:docMk/>
          <pc:sldMk cId="3252481378" sldId="291"/>
        </pc:sldMkLst>
        <pc:spChg chg="mod">
          <ac:chgData name="HARUNOBU KUROKAWA" userId="31a8d7eb-e98a-42c6-83f6-649918d498e3" providerId="ADAL" clId="{76E2C45A-8D5F-4BF6-B5AF-C717282608ED}" dt="2018-09-25T03:03:00.340" v="49" actId="20577"/>
          <ac:spMkLst>
            <pc:docMk/>
            <pc:sldMk cId="3252481378" sldId="291"/>
            <ac:spMk id="3" creationId="{97727A46-37E3-49F4-96A7-286F3908E60D}"/>
          </ac:spMkLst>
        </pc:spChg>
        <pc:spChg chg="mod">
          <ac:chgData name="HARUNOBU KUROKAWA" userId="31a8d7eb-e98a-42c6-83f6-649918d498e3" providerId="ADAL" clId="{76E2C45A-8D5F-4BF6-B5AF-C717282608ED}" dt="2018-09-25T03:02:38.366" v="41" actId="6549"/>
          <ac:spMkLst>
            <pc:docMk/>
            <pc:sldMk cId="3252481378" sldId="291"/>
            <ac:spMk id="13" creationId="{A6A99228-FB47-46D2-BF75-C701379E46C1}"/>
          </ac:spMkLst>
        </pc:spChg>
        <pc:spChg chg="mod">
          <ac:chgData name="HARUNOBU KUROKAWA" userId="31a8d7eb-e98a-42c6-83f6-649918d498e3" providerId="ADAL" clId="{76E2C45A-8D5F-4BF6-B5AF-C717282608ED}" dt="2018-09-25T03:02:30.341" v="24" actId="1035"/>
          <ac:spMkLst>
            <pc:docMk/>
            <pc:sldMk cId="3252481378" sldId="291"/>
            <ac:spMk id="14" creationId="{2710B5B5-8B60-4F59-9A8D-908BA9D5253D}"/>
          </ac:spMkLst>
        </pc:spChg>
        <pc:spChg chg="mod">
          <ac:chgData name="HARUNOBU KUROKAWA" userId="31a8d7eb-e98a-42c6-83f6-649918d498e3" providerId="ADAL" clId="{76E2C45A-8D5F-4BF6-B5AF-C717282608ED}" dt="2018-09-25T03:02:30.341" v="24" actId="1035"/>
          <ac:spMkLst>
            <pc:docMk/>
            <pc:sldMk cId="3252481378" sldId="291"/>
            <ac:spMk id="15" creationId="{6A4AE274-89F1-487B-BED7-47C9AD5C137D}"/>
          </ac:spMkLst>
        </pc:spChg>
        <pc:spChg chg="mod">
          <ac:chgData name="HARUNOBU KUROKAWA" userId="31a8d7eb-e98a-42c6-83f6-649918d498e3" providerId="ADAL" clId="{76E2C45A-8D5F-4BF6-B5AF-C717282608ED}" dt="2018-10-04T16:00:17.470" v="1837" actId="20577"/>
          <ac:spMkLst>
            <pc:docMk/>
            <pc:sldMk cId="3252481378" sldId="291"/>
            <ac:spMk id="16" creationId="{B7AACF3D-D36D-4908-860B-9F31BC5DA1D1}"/>
          </ac:spMkLst>
        </pc:spChg>
        <pc:spChg chg="mod">
          <ac:chgData name="HARUNOBU KUROKAWA" userId="31a8d7eb-e98a-42c6-83f6-649918d498e3" providerId="ADAL" clId="{76E2C45A-8D5F-4BF6-B5AF-C717282608ED}" dt="2018-09-25T03:02:30.341" v="24" actId="1035"/>
          <ac:spMkLst>
            <pc:docMk/>
            <pc:sldMk cId="3252481378" sldId="291"/>
            <ac:spMk id="18" creationId="{76B3127F-829E-4FE0-BB15-C65B4044ADCE}"/>
          </ac:spMkLst>
        </pc:spChg>
        <pc:spChg chg="mod">
          <ac:chgData name="HARUNOBU KUROKAWA" userId="31a8d7eb-e98a-42c6-83f6-649918d498e3" providerId="ADAL" clId="{76E2C45A-8D5F-4BF6-B5AF-C717282608ED}" dt="2018-09-25T03:02:30.341" v="24" actId="1035"/>
          <ac:spMkLst>
            <pc:docMk/>
            <pc:sldMk cId="3252481378" sldId="291"/>
            <ac:spMk id="19" creationId="{DCE40494-A871-4486-B3E6-9812AF189185}"/>
          </ac:spMkLst>
        </pc:spChg>
        <pc:picChg chg="mod">
          <ac:chgData name="HARUNOBU KUROKAWA" userId="31a8d7eb-e98a-42c6-83f6-649918d498e3" providerId="ADAL" clId="{76E2C45A-8D5F-4BF6-B5AF-C717282608ED}" dt="2018-09-25T03:02:30.341" v="24" actId="1035"/>
          <ac:picMkLst>
            <pc:docMk/>
            <pc:sldMk cId="3252481378" sldId="291"/>
            <ac:picMk id="11" creationId="{81392A79-5F02-41FD-8D59-6CC20B7FAE92}"/>
          </ac:picMkLst>
        </pc:picChg>
      </pc:sldChg>
      <pc:sldChg chg="addSp delSp modSp add">
        <pc:chgData name="HARUNOBU KUROKAWA" userId="31a8d7eb-e98a-42c6-83f6-649918d498e3" providerId="ADAL" clId="{76E2C45A-8D5F-4BF6-B5AF-C717282608ED}" dt="2018-10-04T14:52:24.745" v="1493"/>
        <pc:sldMkLst>
          <pc:docMk/>
          <pc:sldMk cId="1259114533" sldId="292"/>
        </pc:sldMkLst>
        <pc:spChg chg="mod">
          <ac:chgData name="HARUNOBU KUROKAWA" userId="31a8d7eb-e98a-42c6-83f6-649918d498e3" providerId="ADAL" clId="{76E2C45A-8D5F-4BF6-B5AF-C717282608ED}" dt="2018-09-25T10:07:54.237" v="297" actId="20577"/>
          <ac:spMkLst>
            <pc:docMk/>
            <pc:sldMk cId="1259114533" sldId="292"/>
            <ac:spMk id="7" creationId="{0D407A27-BE30-4F9E-8744-D24751A4E48C}"/>
          </ac:spMkLst>
        </pc:spChg>
        <pc:spChg chg="mod">
          <ac:chgData name="HARUNOBU KUROKAWA" userId="31a8d7eb-e98a-42c6-83f6-649918d498e3" providerId="ADAL" clId="{76E2C45A-8D5F-4BF6-B5AF-C717282608ED}" dt="2018-09-25T10:01:02.963" v="102" actId="1076"/>
          <ac:spMkLst>
            <pc:docMk/>
            <pc:sldMk cId="1259114533" sldId="292"/>
            <ac:spMk id="8" creationId="{39521073-D56C-4C9B-81BF-C02263439683}"/>
          </ac:spMkLst>
        </pc:spChg>
        <pc:spChg chg="mod">
          <ac:chgData name="HARUNOBU KUROKAWA" userId="31a8d7eb-e98a-42c6-83f6-649918d498e3" providerId="ADAL" clId="{76E2C45A-8D5F-4BF6-B5AF-C717282608ED}" dt="2018-09-25T09:59:26.492" v="67" actId="1076"/>
          <ac:spMkLst>
            <pc:docMk/>
            <pc:sldMk cId="1259114533" sldId="292"/>
            <ac:spMk id="9" creationId="{E9CE7746-8A9E-46F6-B869-D871ECDF1627}"/>
          </ac:spMkLst>
        </pc:spChg>
        <pc:spChg chg="mod">
          <ac:chgData name="HARUNOBU KUROKAWA" userId="31a8d7eb-e98a-42c6-83f6-649918d498e3" providerId="ADAL" clId="{76E2C45A-8D5F-4BF6-B5AF-C717282608ED}" dt="2018-09-25T09:59:55.538" v="72" actId="1076"/>
          <ac:spMkLst>
            <pc:docMk/>
            <pc:sldMk cId="1259114533" sldId="292"/>
            <ac:spMk id="10" creationId="{1EDEFB8F-A031-4CA5-95E3-F45DBC6264AD}"/>
          </ac:spMkLst>
        </pc:spChg>
        <pc:spChg chg="mod">
          <ac:chgData name="HARUNOBU KUROKAWA" userId="31a8d7eb-e98a-42c6-83f6-649918d498e3" providerId="ADAL" clId="{76E2C45A-8D5F-4BF6-B5AF-C717282608ED}" dt="2018-09-25T09:59:19.986" v="66" actId="1076"/>
          <ac:spMkLst>
            <pc:docMk/>
            <pc:sldMk cId="1259114533" sldId="292"/>
            <ac:spMk id="11" creationId="{16605E50-3C03-4BCB-8AA3-9CE9F6E3A3DB}"/>
          </ac:spMkLst>
        </pc:spChg>
        <pc:spChg chg="mod">
          <ac:chgData name="HARUNOBU KUROKAWA" userId="31a8d7eb-e98a-42c6-83f6-649918d498e3" providerId="ADAL" clId="{76E2C45A-8D5F-4BF6-B5AF-C717282608ED}" dt="2018-09-25T09:59:38.213" v="69" actId="1076"/>
          <ac:spMkLst>
            <pc:docMk/>
            <pc:sldMk cId="1259114533" sldId="292"/>
            <ac:spMk id="12" creationId="{9D2ADDFF-CD99-4B1B-B049-4DA317060EC8}"/>
          </ac:spMkLst>
        </pc:spChg>
        <pc:spChg chg="mod">
          <ac:chgData name="HARUNOBU KUROKAWA" userId="31a8d7eb-e98a-42c6-83f6-649918d498e3" providerId="ADAL" clId="{76E2C45A-8D5F-4BF6-B5AF-C717282608ED}" dt="2018-09-25T10:00:58.755" v="101" actId="1076"/>
          <ac:spMkLst>
            <pc:docMk/>
            <pc:sldMk cId="1259114533" sldId="292"/>
            <ac:spMk id="31" creationId="{0B59CED3-CC02-471B-83C1-37156CFDF265}"/>
          </ac:spMkLst>
        </pc:spChg>
        <pc:spChg chg="mod">
          <ac:chgData name="HARUNOBU KUROKAWA" userId="31a8d7eb-e98a-42c6-83f6-649918d498e3" providerId="ADAL" clId="{76E2C45A-8D5F-4BF6-B5AF-C717282608ED}" dt="2018-09-25T10:07:29.040" v="289" actId="20577"/>
          <ac:spMkLst>
            <pc:docMk/>
            <pc:sldMk cId="1259114533" sldId="292"/>
            <ac:spMk id="38" creationId="{364A1597-07BC-4B39-AB5B-C32D28CB2C6C}"/>
          </ac:spMkLst>
        </pc:spChg>
        <pc:spChg chg="add">
          <ac:chgData name="HARUNOBU KUROKAWA" userId="31a8d7eb-e98a-42c6-83f6-649918d498e3" providerId="ADAL" clId="{76E2C45A-8D5F-4BF6-B5AF-C717282608ED}" dt="2018-10-04T14:52:24.745" v="1493"/>
          <ac:spMkLst>
            <pc:docMk/>
            <pc:sldMk cId="1259114533" sldId="292"/>
            <ac:spMk id="46" creationId="{9025D62C-353D-4E5B-8D9F-F136074CEBC8}"/>
          </ac:spMkLst>
        </pc:spChg>
        <pc:spChg chg="mod">
          <ac:chgData name="HARUNOBU KUROKAWA" userId="31a8d7eb-e98a-42c6-83f6-649918d498e3" providerId="ADAL" clId="{76E2C45A-8D5F-4BF6-B5AF-C717282608ED}" dt="2018-09-25T10:00:53.170" v="100" actId="1076"/>
          <ac:spMkLst>
            <pc:docMk/>
            <pc:sldMk cId="1259114533" sldId="292"/>
            <ac:spMk id="53" creationId="{FCCFA0A9-1C48-449B-BE72-16E27242F11E}"/>
          </ac:spMkLst>
        </pc:spChg>
        <pc:spChg chg="add del mod ord">
          <ac:chgData name="HARUNOBU KUROKAWA" userId="31a8d7eb-e98a-42c6-83f6-649918d498e3" providerId="ADAL" clId="{76E2C45A-8D5F-4BF6-B5AF-C717282608ED}" dt="2018-09-25T10:02:28.945" v="107" actId="478"/>
          <ac:spMkLst>
            <pc:docMk/>
            <pc:sldMk cId="1259114533" sldId="292"/>
            <ac:spMk id="54" creationId="{549FA188-65D3-44C1-A5DA-57ED50237417}"/>
          </ac:spMkLst>
        </pc:spChg>
        <pc:spChg chg="add mod ord">
          <ac:chgData name="HARUNOBU KUROKAWA" userId="31a8d7eb-e98a-42c6-83f6-649918d498e3" providerId="ADAL" clId="{76E2C45A-8D5F-4BF6-B5AF-C717282608ED}" dt="2018-09-25T10:04:39.413" v="127" actId="14100"/>
          <ac:spMkLst>
            <pc:docMk/>
            <pc:sldMk cId="1259114533" sldId="292"/>
            <ac:spMk id="55" creationId="{B0180974-A955-4FCE-BC7C-5D2C9D3AF04C}"/>
          </ac:spMkLst>
        </pc:spChg>
        <pc:spChg chg="add mod">
          <ac:chgData name="HARUNOBU KUROKAWA" userId="31a8d7eb-e98a-42c6-83f6-649918d498e3" providerId="ADAL" clId="{76E2C45A-8D5F-4BF6-B5AF-C717282608ED}" dt="2018-09-25T10:00:53.170" v="100" actId="1076"/>
          <ac:spMkLst>
            <pc:docMk/>
            <pc:sldMk cId="1259114533" sldId="292"/>
            <ac:spMk id="61" creationId="{47F196FE-B5CF-490A-812E-4E4A3905CA85}"/>
          </ac:spMkLst>
        </pc:spChg>
        <pc:spChg chg="add mod">
          <ac:chgData name="HARUNOBU KUROKAWA" userId="31a8d7eb-e98a-42c6-83f6-649918d498e3" providerId="ADAL" clId="{76E2C45A-8D5F-4BF6-B5AF-C717282608ED}" dt="2018-09-25T10:00:53.170" v="100" actId="1076"/>
          <ac:spMkLst>
            <pc:docMk/>
            <pc:sldMk cId="1259114533" sldId="292"/>
            <ac:spMk id="62" creationId="{567C1396-C611-49BA-922B-3340BB25CBF4}"/>
          </ac:spMkLst>
        </pc:spChg>
        <pc:spChg chg="add mod">
          <ac:chgData name="HARUNOBU KUROKAWA" userId="31a8d7eb-e98a-42c6-83f6-649918d498e3" providerId="ADAL" clId="{76E2C45A-8D5F-4BF6-B5AF-C717282608ED}" dt="2018-09-25T10:00:53.170" v="100" actId="1076"/>
          <ac:spMkLst>
            <pc:docMk/>
            <pc:sldMk cId="1259114533" sldId="292"/>
            <ac:spMk id="63" creationId="{5148FC74-DD77-404F-8364-8D2827333E29}"/>
          </ac:spMkLst>
        </pc:spChg>
        <pc:spChg chg="mod">
          <ac:chgData name="HARUNOBU KUROKAWA" userId="31a8d7eb-e98a-42c6-83f6-649918d498e3" providerId="ADAL" clId="{76E2C45A-8D5F-4BF6-B5AF-C717282608ED}" dt="2018-09-25T10:03:51.255" v="119" actId="1076"/>
          <ac:spMkLst>
            <pc:docMk/>
            <pc:sldMk cId="1259114533" sldId="292"/>
            <ac:spMk id="66" creationId="{D81B8874-F4CB-49C3-8972-04C98D66D5F2}"/>
          </ac:spMkLst>
        </pc:spChg>
        <pc:spChg chg="add mod ord">
          <ac:chgData name="HARUNOBU KUROKAWA" userId="31a8d7eb-e98a-42c6-83f6-649918d498e3" providerId="ADAL" clId="{76E2C45A-8D5F-4BF6-B5AF-C717282608ED}" dt="2018-09-25T10:04:34.855" v="126" actId="1582"/>
          <ac:spMkLst>
            <pc:docMk/>
            <pc:sldMk cId="1259114533" sldId="292"/>
            <ac:spMk id="71" creationId="{4E750166-040C-4774-9F4A-E6B3C6470A61}"/>
          </ac:spMkLst>
        </pc:spChg>
        <pc:spChg chg="add del mod">
          <ac:chgData name="HARUNOBU KUROKAWA" userId="31a8d7eb-e98a-42c6-83f6-649918d498e3" providerId="ADAL" clId="{76E2C45A-8D5F-4BF6-B5AF-C717282608ED}" dt="2018-10-04T14:51:50.440" v="1489" actId="478"/>
          <ac:spMkLst>
            <pc:docMk/>
            <pc:sldMk cId="1259114533" sldId="292"/>
            <ac:spMk id="73" creationId="{11A00190-8B79-42DC-BF23-8AEADC51B591}"/>
          </ac:spMkLst>
        </pc:spChg>
        <pc:spChg chg="mod">
          <ac:chgData name="HARUNOBU KUROKAWA" userId="31a8d7eb-e98a-42c6-83f6-649918d498e3" providerId="ADAL" clId="{76E2C45A-8D5F-4BF6-B5AF-C717282608ED}" dt="2018-09-25T09:59:40.752" v="70" actId="1076"/>
          <ac:spMkLst>
            <pc:docMk/>
            <pc:sldMk cId="1259114533" sldId="292"/>
            <ac:spMk id="79" creationId="{B88B7A6E-8480-4DDB-9E5B-05FAEED14328}"/>
          </ac:spMkLst>
        </pc:spChg>
        <pc:spChg chg="mod">
          <ac:chgData name="HARUNOBU KUROKAWA" userId="31a8d7eb-e98a-42c6-83f6-649918d498e3" providerId="ADAL" clId="{76E2C45A-8D5F-4BF6-B5AF-C717282608ED}" dt="2018-09-25T10:04:21.353" v="125" actId="1076"/>
          <ac:spMkLst>
            <pc:docMk/>
            <pc:sldMk cId="1259114533" sldId="292"/>
            <ac:spMk id="80" creationId="{89D4A8AE-1D8A-4295-AE8D-18E24F5B5633}"/>
          </ac:spMkLst>
        </pc:spChg>
        <pc:spChg chg="mod">
          <ac:chgData name="HARUNOBU KUROKAWA" userId="31a8d7eb-e98a-42c6-83f6-649918d498e3" providerId="ADAL" clId="{76E2C45A-8D5F-4BF6-B5AF-C717282608ED}" dt="2018-09-25T09:59:14.806" v="65" actId="1076"/>
          <ac:spMkLst>
            <pc:docMk/>
            <pc:sldMk cId="1259114533" sldId="292"/>
            <ac:spMk id="81" creationId="{28E6C7B1-8796-48AA-9A5B-50CDA3C31503}"/>
          </ac:spMkLst>
        </pc:spChg>
        <pc:spChg chg="del mod">
          <ac:chgData name="HARUNOBU KUROKAWA" userId="31a8d7eb-e98a-42c6-83f6-649918d498e3" providerId="ADAL" clId="{76E2C45A-8D5F-4BF6-B5AF-C717282608ED}" dt="2018-09-25T09:57:49.626" v="54" actId="478"/>
          <ac:spMkLst>
            <pc:docMk/>
            <pc:sldMk cId="1259114533" sldId="292"/>
            <ac:spMk id="85" creationId="{D02F6D7E-6A31-435B-8E31-DDB2F883523C}"/>
          </ac:spMkLst>
        </pc:spChg>
        <pc:cxnChg chg="mod">
          <ac:chgData name="HARUNOBU KUROKAWA" userId="31a8d7eb-e98a-42c6-83f6-649918d498e3" providerId="ADAL" clId="{76E2C45A-8D5F-4BF6-B5AF-C717282608ED}" dt="2018-09-25T10:01:02.963" v="102" actId="1076"/>
          <ac:cxnSpMkLst>
            <pc:docMk/>
            <pc:sldMk cId="1259114533" sldId="292"/>
            <ac:cxnSpMk id="16" creationId="{BEADB879-891C-4327-9D07-4BDCAEE73A82}"/>
          </ac:cxnSpMkLst>
        </pc:cxnChg>
        <pc:cxnChg chg="mod">
          <ac:chgData name="HARUNOBU KUROKAWA" userId="31a8d7eb-e98a-42c6-83f6-649918d498e3" providerId="ADAL" clId="{76E2C45A-8D5F-4BF6-B5AF-C717282608ED}" dt="2018-09-25T09:59:29.801" v="68" actId="14100"/>
          <ac:cxnSpMkLst>
            <pc:docMk/>
            <pc:sldMk cId="1259114533" sldId="292"/>
            <ac:cxnSpMk id="19" creationId="{A777A74E-655D-4F71-BA06-2AF47AE95759}"/>
          </ac:cxnSpMkLst>
        </pc:cxnChg>
        <pc:cxnChg chg="mod">
          <ac:chgData name="HARUNOBU KUROKAWA" userId="31a8d7eb-e98a-42c6-83f6-649918d498e3" providerId="ADAL" clId="{76E2C45A-8D5F-4BF6-B5AF-C717282608ED}" dt="2018-09-25T09:59:38.213" v="69" actId="1076"/>
          <ac:cxnSpMkLst>
            <pc:docMk/>
            <pc:sldMk cId="1259114533" sldId="292"/>
            <ac:cxnSpMk id="22" creationId="{9FBE6CB6-F20F-44F9-93C1-1A311CD709DA}"/>
          </ac:cxnSpMkLst>
        </pc:cxnChg>
        <pc:cxnChg chg="mod">
          <ac:chgData name="HARUNOBU KUROKAWA" userId="31a8d7eb-e98a-42c6-83f6-649918d498e3" providerId="ADAL" clId="{76E2C45A-8D5F-4BF6-B5AF-C717282608ED}" dt="2018-09-25T09:59:26.492" v="67" actId="1076"/>
          <ac:cxnSpMkLst>
            <pc:docMk/>
            <pc:sldMk cId="1259114533" sldId="292"/>
            <ac:cxnSpMk id="26" creationId="{091C1A71-67FA-4A0E-A0F9-5D454EFD1B12}"/>
          </ac:cxnSpMkLst>
        </pc:cxnChg>
        <pc:cxnChg chg="mod">
          <ac:chgData name="HARUNOBU KUROKAWA" userId="31a8d7eb-e98a-42c6-83f6-649918d498e3" providerId="ADAL" clId="{76E2C45A-8D5F-4BF6-B5AF-C717282608ED}" dt="2018-09-25T10:00:58.755" v="101" actId="1076"/>
          <ac:cxnSpMkLst>
            <pc:docMk/>
            <pc:sldMk cId="1259114533" sldId="292"/>
            <ac:cxnSpMk id="32" creationId="{C14D00DA-AE70-45F4-A4A7-D92C5CFF1136}"/>
          </ac:cxnSpMkLst>
        </pc:cxnChg>
        <pc:cxnChg chg="mod">
          <ac:chgData name="HARUNOBU KUROKAWA" userId="31a8d7eb-e98a-42c6-83f6-649918d498e3" providerId="ADAL" clId="{76E2C45A-8D5F-4BF6-B5AF-C717282608ED}" dt="2018-09-25T09:59:06.344" v="64" actId="1076"/>
          <ac:cxnSpMkLst>
            <pc:docMk/>
            <pc:sldMk cId="1259114533" sldId="292"/>
            <ac:cxnSpMk id="39" creationId="{73A04F0C-DF66-415B-A7DB-36755376AB5C}"/>
          </ac:cxnSpMkLst>
        </pc:cxnChg>
        <pc:cxnChg chg="mod">
          <ac:chgData name="HARUNOBU KUROKAWA" userId="31a8d7eb-e98a-42c6-83f6-649918d498e3" providerId="ADAL" clId="{76E2C45A-8D5F-4BF6-B5AF-C717282608ED}" dt="2018-09-25T10:03:51.255" v="119" actId="1076"/>
          <ac:cxnSpMkLst>
            <pc:docMk/>
            <pc:sldMk cId="1259114533" sldId="292"/>
            <ac:cxnSpMk id="47" creationId="{AB6F5D8A-9644-49BD-AADB-0A50B5860805}"/>
          </ac:cxnSpMkLst>
        </pc:cxnChg>
        <pc:cxnChg chg="mod">
          <ac:chgData name="HARUNOBU KUROKAWA" userId="31a8d7eb-e98a-42c6-83f6-649918d498e3" providerId="ADAL" clId="{76E2C45A-8D5F-4BF6-B5AF-C717282608ED}" dt="2018-09-25T10:01:02.963" v="102" actId="1076"/>
          <ac:cxnSpMkLst>
            <pc:docMk/>
            <pc:sldMk cId="1259114533" sldId="292"/>
            <ac:cxnSpMk id="50" creationId="{8B7731CE-BFD2-49FD-85C1-AAF98E4EA7DA}"/>
          </ac:cxnSpMkLst>
        </pc:cxnChg>
        <pc:cxnChg chg="mod">
          <ac:chgData name="HARUNOBU KUROKAWA" userId="31a8d7eb-e98a-42c6-83f6-649918d498e3" providerId="ADAL" clId="{76E2C45A-8D5F-4BF6-B5AF-C717282608ED}" dt="2018-09-25T10:03:51.255" v="119" actId="1076"/>
          <ac:cxnSpMkLst>
            <pc:docMk/>
            <pc:sldMk cId="1259114533" sldId="292"/>
            <ac:cxnSpMk id="69" creationId="{802650BA-9CFC-4D05-B526-4D064DCB4AEA}"/>
          </ac:cxnSpMkLst>
        </pc:cxnChg>
      </pc:sldChg>
      <pc:sldChg chg="addSp delSp modSp add">
        <pc:chgData name="HARUNOBU KUROKAWA" userId="31a8d7eb-e98a-42c6-83f6-649918d498e3" providerId="ADAL" clId="{76E2C45A-8D5F-4BF6-B5AF-C717282608ED}" dt="2018-10-04T09:27:56.789" v="1223" actId="20577"/>
        <pc:sldMkLst>
          <pc:docMk/>
          <pc:sldMk cId="1248647753" sldId="296"/>
        </pc:sldMkLst>
        <pc:spChg chg="del">
          <ac:chgData name="HARUNOBU KUROKAWA" userId="31a8d7eb-e98a-42c6-83f6-649918d498e3" providerId="ADAL" clId="{76E2C45A-8D5F-4BF6-B5AF-C717282608ED}" dt="2018-09-25T10:08:12.480" v="298" actId="478"/>
          <ac:spMkLst>
            <pc:docMk/>
            <pc:sldMk cId="1248647753" sldId="296"/>
            <ac:spMk id="3" creationId="{D1C8FF21-61CC-4064-B475-1CFBD7882812}"/>
          </ac:spMkLst>
        </pc:spChg>
        <pc:spChg chg="add mod">
          <ac:chgData name="HARUNOBU KUROKAWA" userId="31a8d7eb-e98a-42c6-83f6-649918d498e3" providerId="ADAL" clId="{76E2C45A-8D5F-4BF6-B5AF-C717282608ED}" dt="2018-10-04T09:27:56.789" v="1223" actId="20577"/>
          <ac:spMkLst>
            <pc:docMk/>
            <pc:sldMk cId="1248647753" sldId="296"/>
            <ac:spMk id="6" creationId="{DBA49B92-E31E-4373-BE9B-9E6AF78543F3}"/>
          </ac:spMkLst>
        </pc:spChg>
        <pc:graphicFrameChg chg="mod modGraphic">
          <ac:chgData name="HARUNOBU KUROKAWA" userId="31a8d7eb-e98a-42c6-83f6-649918d498e3" providerId="ADAL" clId="{76E2C45A-8D5F-4BF6-B5AF-C717282608ED}" dt="2018-09-25T10:51:28.983" v="612" actId="122"/>
          <ac:graphicFrameMkLst>
            <pc:docMk/>
            <pc:sldMk cId="1248647753" sldId="296"/>
            <ac:graphicFrameMk id="5" creationId="{3463D147-EBCD-4FC1-A0C0-17A5F43C64DF}"/>
          </ac:graphicFrameMkLst>
        </pc:graphicFrameChg>
      </pc:sldChg>
      <pc:sldChg chg="add ord">
        <pc:chgData name="HARUNOBU KUROKAWA" userId="31a8d7eb-e98a-42c6-83f6-649918d498e3" providerId="ADAL" clId="{76E2C45A-8D5F-4BF6-B5AF-C717282608ED}" dt="2018-10-04T14:52:11.394" v="1491"/>
        <pc:sldMkLst>
          <pc:docMk/>
          <pc:sldMk cId="34265588" sldId="297"/>
        </pc:sldMkLst>
      </pc:sldChg>
      <pc:sldChg chg="addSp delSp modSp add">
        <pc:chgData name="HARUNOBU KUROKAWA" userId="31a8d7eb-e98a-42c6-83f6-649918d498e3" providerId="ADAL" clId="{76E2C45A-8D5F-4BF6-B5AF-C717282608ED}" dt="2018-10-04T16:06:52.766" v="1840" actId="1076"/>
        <pc:sldMkLst>
          <pc:docMk/>
          <pc:sldMk cId="3482318198" sldId="298"/>
        </pc:sldMkLst>
        <pc:spChg chg="mod">
          <ac:chgData name="HARUNOBU KUROKAWA" userId="31a8d7eb-e98a-42c6-83f6-649918d498e3" providerId="ADAL" clId="{76E2C45A-8D5F-4BF6-B5AF-C717282608ED}" dt="2018-10-04T09:27:30.157" v="1217" actId="20577"/>
          <ac:spMkLst>
            <pc:docMk/>
            <pc:sldMk cId="3482318198" sldId="298"/>
            <ac:spMk id="2" creationId="{EA9B746A-15AE-43F1-A540-A0B5735EDD16}"/>
          </ac:spMkLst>
        </pc:spChg>
        <pc:spChg chg="mod">
          <ac:chgData name="HARUNOBU KUROKAWA" userId="31a8d7eb-e98a-42c6-83f6-649918d498e3" providerId="ADAL" clId="{76E2C45A-8D5F-4BF6-B5AF-C717282608ED}" dt="2018-10-04T14:45:04.920" v="1381" actId="313"/>
          <ac:spMkLst>
            <pc:docMk/>
            <pc:sldMk cId="3482318198" sldId="298"/>
            <ac:spMk id="3" creationId="{FDC25325-E71A-495E-B30C-AF31D2B48A1B}"/>
          </ac:spMkLst>
        </pc:spChg>
        <pc:spChg chg="mod">
          <ac:chgData name="HARUNOBU KUROKAWA" userId="31a8d7eb-e98a-42c6-83f6-649918d498e3" providerId="ADAL" clId="{76E2C45A-8D5F-4BF6-B5AF-C717282608ED}" dt="2018-10-04T08:57:53.120" v="1024" actId="1076"/>
          <ac:spMkLst>
            <pc:docMk/>
            <pc:sldMk cId="3482318198" sldId="298"/>
            <ac:spMk id="4" creationId="{8D8F39F2-7ADD-4BE6-8671-81D02208C8BC}"/>
          </ac:spMkLst>
        </pc:spChg>
        <pc:spChg chg="mod">
          <ac:chgData name="HARUNOBU KUROKAWA" userId="31a8d7eb-e98a-42c6-83f6-649918d498e3" providerId="ADAL" clId="{76E2C45A-8D5F-4BF6-B5AF-C717282608ED}" dt="2018-10-04T14:41:41.909" v="1311" actId="1582"/>
          <ac:spMkLst>
            <pc:docMk/>
            <pc:sldMk cId="3482318198" sldId="298"/>
            <ac:spMk id="5" creationId="{BA63645A-966D-48C9-BCB9-BF8318D74A2E}"/>
          </ac:spMkLst>
        </pc:spChg>
        <pc:spChg chg="mod">
          <ac:chgData name="HARUNOBU KUROKAWA" userId="31a8d7eb-e98a-42c6-83f6-649918d498e3" providerId="ADAL" clId="{76E2C45A-8D5F-4BF6-B5AF-C717282608ED}" dt="2018-10-04T14:41:41.909" v="1311" actId="1582"/>
          <ac:spMkLst>
            <pc:docMk/>
            <pc:sldMk cId="3482318198" sldId="298"/>
            <ac:spMk id="6" creationId="{12AB5BF4-62F4-4F81-98F9-B15205B9BEE1}"/>
          </ac:spMkLst>
        </pc:spChg>
        <pc:spChg chg="mod">
          <ac:chgData name="HARUNOBU KUROKAWA" userId="31a8d7eb-e98a-42c6-83f6-649918d498e3" providerId="ADAL" clId="{76E2C45A-8D5F-4BF6-B5AF-C717282608ED}" dt="2018-10-04T14:45:16.132" v="1383" actId="1076"/>
          <ac:spMkLst>
            <pc:docMk/>
            <pc:sldMk cId="3482318198" sldId="298"/>
            <ac:spMk id="7" creationId="{0D407A27-BE30-4F9E-8744-D24751A4E48C}"/>
          </ac:spMkLst>
        </pc:spChg>
        <pc:spChg chg="del mod">
          <ac:chgData name="HARUNOBU KUROKAWA" userId="31a8d7eb-e98a-42c6-83f6-649918d498e3" providerId="ADAL" clId="{76E2C45A-8D5F-4BF6-B5AF-C717282608ED}" dt="2018-10-04T08:44:27.744" v="928" actId="478"/>
          <ac:spMkLst>
            <pc:docMk/>
            <pc:sldMk cId="3482318198" sldId="298"/>
            <ac:spMk id="8" creationId="{39521073-D56C-4C9B-81BF-C02263439683}"/>
          </ac:spMkLst>
        </pc:spChg>
        <pc:spChg chg="del mod">
          <ac:chgData name="HARUNOBU KUROKAWA" userId="31a8d7eb-e98a-42c6-83f6-649918d498e3" providerId="ADAL" clId="{76E2C45A-8D5F-4BF6-B5AF-C717282608ED}" dt="2018-10-04T08:39:46.517" v="841" actId="478"/>
          <ac:spMkLst>
            <pc:docMk/>
            <pc:sldMk cId="3482318198" sldId="298"/>
            <ac:spMk id="9" creationId="{E9CE7746-8A9E-46F6-B869-D871ECDF1627}"/>
          </ac:spMkLst>
        </pc:spChg>
        <pc:spChg chg="del mod">
          <ac:chgData name="HARUNOBU KUROKAWA" userId="31a8d7eb-e98a-42c6-83f6-649918d498e3" providerId="ADAL" clId="{76E2C45A-8D5F-4BF6-B5AF-C717282608ED}" dt="2018-10-04T08:40:39.352" v="875" actId="478"/>
          <ac:spMkLst>
            <pc:docMk/>
            <pc:sldMk cId="3482318198" sldId="298"/>
            <ac:spMk id="10" creationId="{1EDEFB8F-A031-4CA5-95E3-F45DBC6264AD}"/>
          </ac:spMkLst>
        </pc:spChg>
        <pc:spChg chg="del mod">
          <ac:chgData name="HARUNOBU KUROKAWA" userId="31a8d7eb-e98a-42c6-83f6-649918d498e3" providerId="ADAL" clId="{76E2C45A-8D5F-4BF6-B5AF-C717282608ED}" dt="2018-10-04T08:39:38.343" v="834" actId="478"/>
          <ac:spMkLst>
            <pc:docMk/>
            <pc:sldMk cId="3482318198" sldId="298"/>
            <ac:spMk id="11" creationId="{16605E50-3C03-4BCB-8AA3-9CE9F6E3A3DB}"/>
          </ac:spMkLst>
        </pc:spChg>
        <pc:spChg chg="del mod">
          <ac:chgData name="HARUNOBU KUROKAWA" userId="31a8d7eb-e98a-42c6-83f6-649918d498e3" providerId="ADAL" clId="{76E2C45A-8D5F-4BF6-B5AF-C717282608ED}" dt="2018-10-04T08:39:39.448" v="836" actId="478"/>
          <ac:spMkLst>
            <pc:docMk/>
            <pc:sldMk cId="3482318198" sldId="298"/>
            <ac:spMk id="12" creationId="{9D2ADDFF-CD99-4B1B-B049-4DA317060EC8}"/>
          </ac:spMkLst>
        </pc:spChg>
        <pc:spChg chg="mod">
          <ac:chgData name="HARUNOBU KUROKAWA" userId="31a8d7eb-e98a-42c6-83f6-649918d498e3" providerId="ADAL" clId="{76E2C45A-8D5F-4BF6-B5AF-C717282608ED}" dt="2018-10-04T14:45:13.661" v="1382" actId="1076"/>
          <ac:spMkLst>
            <pc:docMk/>
            <pc:sldMk cId="3482318198" sldId="298"/>
            <ac:spMk id="13" creationId="{06D06200-D9FE-4CA3-8A54-38871062AC4A}"/>
          </ac:spMkLst>
        </pc:spChg>
        <pc:spChg chg="del mod">
          <ac:chgData name="HARUNOBU KUROKAWA" userId="31a8d7eb-e98a-42c6-83f6-649918d498e3" providerId="ADAL" clId="{76E2C45A-8D5F-4BF6-B5AF-C717282608ED}" dt="2018-10-04T08:36:47.342" v="830" actId="478"/>
          <ac:spMkLst>
            <pc:docMk/>
            <pc:sldMk cId="3482318198" sldId="298"/>
            <ac:spMk id="31" creationId="{0B59CED3-CC02-471B-83C1-37156CFDF265}"/>
          </ac:spMkLst>
        </pc:spChg>
        <pc:spChg chg="mod">
          <ac:chgData name="HARUNOBU KUROKAWA" userId="31a8d7eb-e98a-42c6-83f6-649918d498e3" providerId="ADAL" clId="{76E2C45A-8D5F-4BF6-B5AF-C717282608ED}" dt="2018-10-04T16:00:54.557" v="1838" actId="13822"/>
          <ac:spMkLst>
            <pc:docMk/>
            <pc:sldMk cId="3482318198" sldId="298"/>
            <ac:spMk id="37" creationId="{273EF4DE-BB82-4C10-9373-243D1C646226}"/>
          </ac:spMkLst>
        </pc:spChg>
        <pc:spChg chg="mod">
          <ac:chgData name="HARUNOBU KUROKAWA" userId="31a8d7eb-e98a-42c6-83f6-649918d498e3" providerId="ADAL" clId="{76E2C45A-8D5F-4BF6-B5AF-C717282608ED}" dt="2018-10-04T14:45:55.674" v="1391" actId="1076"/>
          <ac:spMkLst>
            <pc:docMk/>
            <pc:sldMk cId="3482318198" sldId="298"/>
            <ac:spMk id="38" creationId="{364A1597-07BC-4B39-AB5B-C32D28CB2C6C}"/>
          </ac:spMkLst>
        </pc:spChg>
        <pc:spChg chg="mod">
          <ac:chgData name="HARUNOBU KUROKAWA" userId="31a8d7eb-e98a-42c6-83f6-649918d498e3" providerId="ADAL" clId="{76E2C45A-8D5F-4BF6-B5AF-C717282608ED}" dt="2018-10-04T14:43:41.588" v="1362" actId="1076"/>
          <ac:spMkLst>
            <pc:docMk/>
            <pc:sldMk cId="3482318198" sldId="298"/>
            <ac:spMk id="44" creationId="{E9EBF38C-DDA6-4684-AF67-BBFE134FEBF9}"/>
          </ac:spMkLst>
        </pc:spChg>
        <pc:spChg chg="del mod">
          <ac:chgData name="HARUNOBU KUROKAWA" userId="31a8d7eb-e98a-42c6-83f6-649918d498e3" providerId="ADAL" clId="{76E2C45A-8D5F-4BF6-B5AF-C717282608ED}" dt="2018-10-04T08:59:59.370" v="1029" actId="478"/>
          <ac:spMkLst>
            <pc:docMk/>
            <pc:sldMk cId="3482318198" sldId="298"/>
            <ac:spMk id="53" creationId="{FCCFA0A9-1C48-449B-BE72-16E27242F11E}"/>
          </ac:spMkLst>
        </pc:spChg>
        <pc:spChg chg="add del mod">
          <ac:chgData name="HARUNOBU KUROKAWA" userId="31a8d7eb-e98a-42c6-83f6-649918d498e3" providerId="ADAL" clId="{76E2C45A-8D5F-4BF6-B5AF-C717282608ED}" dt="2018-10-04T14:45:57.839" v="1392" actId="14100"/>
          <ac:spMkLst>
            <pc:docMk/>
            <pc:sldMk cId="3482318198" sldId="298"/>
            <ac:spMk id="55" creationId="{B0180974-A955-4FCE-BC7C-5D2C9D3AF04C}"/>
          </ac:spMkLst>
        </pc:spChg>
        <pc:spChg chg="add mod">
          <ac:chgData name="HARUNOBU KUROKAWA" userId="31a8d7eb-e98a-42c6-83f6-649918d498e3" providerId="ADAL" clId="{76E2C45A-8D5F-4BF6-B5AF-C717282608ED}" dt="2018-10-04T16:06:52.766" v="1840" actId="1076"/>
          <ac:spMkLst>
            <pc:docMk/>
            <pc:sldMk cId="3482318198" sldId="298"/>
            <ac:spMk id="56" creationId="{2EE782EC-85AD-4B7E-AFF2-0D91C29D78EB}"/>
          </ac:spMkLst>
        </pc:spChg>
        <pc:spChg chg="add del mod">
          <ac:chgData name="HARUNOBU KUROKAWA" userId="31a8d7eb-e98a-42c6-83f6-649918d498e3" providerId="ADAL" clId="{76E2C45A-8D5F-4BF6-B5AF-C717282608ED}" dt="2018-10-04T08:53:31.895" v="1016" actId="478"/>
          <ac:spMkLst>
            <pc:docMk/>
            <pc:sldMk cId="3482318198" sldId="298"/>
            <ac:spMk id="57" creationId="{E921E6EB-8BF8-4600-B468-997975832FCA}"/>
          </ac:spMkLst>
        </pc:spChg>
        <pc:spChg chg="del mod">
          <ac:chgData name="HARUNOBU KUROKAWA" userId="31a8d7eb-e98a-42c6-83f6-649918d498e3" providerId="ADAL" clId="{76E2C45A-8D5F-4BF6-B5AF-C717282608ED}" dt="2018-10-04T09:00:00.733" v="1030" actId="478"/>
          <ac:spMkLst>
            <pc:docMk/>
            <pc:sldMk cId="3482318198" sldId="298"/>
            <ac:spMk id="61" creationId="{47F196FE-B5CF-490A-812E-4E4A3905CA85}"/>
          </ac:spMkLst>
        </pc:spChg>
        <pc:spChg chg="del mod">
          <ac:chgData name="HARUNOBU KUROKAWA" userId="31a8d7eb-e98a-42c6-83f6-649918d498e3" providerId="ADAL" clId="{76E2C45A-8D5F-4BF6-B5AF-C717282608ED}" dt="2018-10-04T09:00:09.665" v="1034" actId="478"/>
          <ac:spMkLst>
            <pc:docMk/>
            <pc:sldMk cId="3482318198" sldId="298"/>
            <ac:spMk id="62" creationId="{567C1396-C611-49BA-922B-3340BB25CBF4}"/>
          </ac:spMkLst>
        </pc:spChg>
        <pc:spChg chg="mod">
          <ac:chgData name="HARUNOBU KUROKAWA" userId="31a8d7eb-e98a-42c6-83f6-649918d498e3" providerId="ADAL" clId="{76E2C45A-8D5F-4BF6-B5AF-C717282608ED}" dt="2018-10-04T14:46:04.849" v="1393" actId="1076"/>
          <ac:spMkLst>
            <pc:docMk/>
            <pc:sldMk cId="3482318198" sldId="298"/>
            <ac:spMk id="63" creationId="{5148FC74-DD77-404F-8364-8D2827333E29}"/>
          </ac:spMkLst>
        </pc:spChg>
        <pc:spChg chg="add mod">
          <ac:chgData name="HARUNOBU KUROKAWA" userId="31a8d7eb-e98a-42c6-83f6-649918d498e3" providerId="ADAL" clId="{76E2C45A-8D5F-4BF6-B5AF-C717282608ED}" dt="2018-10-04T15:56:36.945" v="1832" actId="14100"/>
          <ac:spMkLst>
            <pc:docMk/>
            <pc:sldMk cId="3482318198" sldId="298"/>
            <ac:spMk id="64" creationId="{0876497A-9E02-41A4-B8BD-057FA4F4F07A}"/>
          </ac:spMkLst>
        </pc:spChg>
        <pc:spChg chg="del mod">
          <ac:chgData name="HARUNOBU KUROKAWA" userId="31a8d7eb-e98a-42c6-83f6-649918d498e3" providerId="ADAL" clId="{76E2C45A-8D5F-4BF6-B5AF-C717282608ED}" dt="2018-10-04T08:39:59.701" v="844" actId="478"/>
          <ac:spMkLst>
            <pc:docMk/>
            <pc:sldMk cId="3482318198" sldId="298"/>
            <ac:spMk id="66" creationId="{D81B8874-F4CB-49C3-8972-04C98D66D5F2}"/>
          </ac:spMkLst>
        </pc:spChg>
        <pc:spChg chg="add mod">
          <ac:chgData name="HARUNOBU KUROKAWA" userId="31a8d7eb-e98a-42c6-83f6-649918d498e3" providerId="ADAL" clId="{76E2C45A-8D5F-4BF6-B5AF-C717282608ED}" dt="2018-10-04T08:57:57.778" v="1025" actId="1076"/>
          <ac:spMkLst>
            <pc:docMk/>
            <pc:sldMk cId="3482318198" sldId="298"/>
            <ac:spMk id="67" creationId="{7138AA77-5B1B-4B5F-965F-3E323136343F}"/>
          </ac:spMkLst>
        </pc:spChg>
        <pc:spChg chg="add del mod ord">
          <ac:chgData name="HARUNOBU KUROKAWA" userId="31a8d7eb-e98a-42c6-83f6-649918d498e3" providerId="ADAL" clId="{76E2C45A-8D5F-4BF6-B5AF-C717282608ED}" dt="2018-10-04T14:46:07.525" v="1394" actId="14100"/>
          <ac:spMkLst>
            <pc:docMk/>
            <pc:sldMk cId="3482318198" sldId="298"/>
            <ac:spMk id="71" creationId="{4E750166-040C-4774-9F4A-E6B3C6470A61}"/>
          </ac:spMkLst>
        </pc:spChg>
        <pc:spChg chg="mod">
          <ac:chgData name="HARUNOBU KUROKAWA" userId="31a8d7eb-e98a-42c6-83f6-649918d498e3" providerId="ADAL" clId="{76E2C45A-8D5F-4BF6-B5AF-C717282608ED}" dt="2018-10-04T14:51:45.518" v="1487" actId="1076"/>
          <ac:spMkLst>
            <pc:docMk/>
            <pc:sldMk cId="3482318198" sldId="298"/>
            <ac:spMk id="73" creationId="{11A00190-8B79-42DC-BF23-8AEADC51B591}"/>
          </ac:spMkLst>
        </pc:spChg>
        <pc:spChg chg="mod">
          <ac:chgData name="HARUNOBU KUROKAWA" userId="31a8d7eb-e98a-42c6-83f6-649918d498e3" providerId="ADAL" clId="{76E2C45A-8D5F-4BF6-B5AF-C717282608ED}" dt="2018-10-04T08:57:57.778" v="1025" actId="1076"/>
          <ac:spMkLst>
            <pc:docMk/>
            <pc:sldMk cId="3482318198" sldId="298"/>
            <ac:spMk id="76" creationId="{8791C433-3569-45BA-AA8D-2A08220B257B}"/>
          </ac:spMkLst>
        </pc:spChg>
        <pc:spChg chg="del mod">
          <ac:chgData name="HARUNOBU KUROKAWA" userId="31a8d7eb-e98a-42c6-83f6-649918d498e3" providerId="ADAL" clId="{76E2C45A-8D5F-4BF6-B5AF-C717282608ED}" dt="2018-10-04T08:40:26.271" v="859" actId="478"/>
          <ac:spMkLst>
            <pc:docMk/>
            <pc:sldMk cId="3482318198" sldId="298"/>
            <ac:spMk id="77" creationId="{AECFC2A1-5C85-4E7C-BEAA-25AC75CA0814}"/>
          </ac:spMkLst>
        </pc:spChg>
        <pc:spChg chg="mod">
          <ac:chgData name="HARUNOBU KUROKAWA" userId="31a8d7eb-e98a-42c6-83f6-649918d498e3" providerId="ADAL" clId="{76E2C45A-8D5F-4BF6-B5AF-C717282608ED}" dt="2018-10-04T14:46:18.101" v="1395" actId="1076"/>
          <ac:spMkLst>
            <pc:docMk/>
            <pc:sldMk cId="3482318198" sldId="298"/>
            <ac:spMk id="78" creationId="{ED1ECF7A-83E1-45C5-8FC0-EA8BF3F729A0}"/>
          </ac:spMkLst>
        </pc:spChg>
        <pc:spChg chg="del mod">
          <ac:chgData name="HARUNOBU KUROKAWA" userId="31a8d7eb-e98a-42c6-83f6-649918d498e3" providerId="ADAL" clId="{76E2C45A-8D5F-4BF6-B5AF-C717282608ED}" dt="2018-10-04T08:39:48.250" v="842" actId="478"/>
          <ac:spMkLst>
            <pc:docMk/>
            <pc:sldMk cId="3482318198" sldId="298"/>
            <ac:spMk id="79" creationId="{B88B7A6E-8480-4DDB-9E5B-05FAEED14328}"/>
          </ac:spMkLst>
        </pc:spChg>
        <pc:spChg chg="del mod">
          <ac:chgData name="HARUNOBU KUROKAWA" userId="31a8d7eb-e98a-42c6-83f6-649918d498e3" providerId="ADAL" clId="{76E2C45A-8D5F-4BF6-B5AF-C717282608ED}" dt="2018-10-04T08:40:42.114" v="876" actId="478"/>
          <ac:spMkLst>
            <pc:docMk/>
            <pc:sldMk cId="3482318198" sldId="298"/>
            <ac:spMk id="80" creationId="{89D4A8AE-1D8A-4295-AE8D-18E24F5B5633}"/>
          </ac:spMkLst>
        </pc:spChg>
        <pc:spChg chg="mod">
          <ac:chgData name="HARUNOBU KUROKAWA" userId="31a8d7eb-e98a-42c6-83f6-649918d498e3" providerId="ADAL" clId="{76E2C45A-8D5F-4BF6-B5AF-C717282608ED}" dt="2018-10-04T08:50:08.594" v="1014" actId="1076"/>
          <ac:spMkLst>
            <pc:docMk/>
            <pc:sldMk cId="3482318198" sldId="298"/>
            <ac:spMk id="81" creationId="{28E6C7B1-8796-48AA-9A5B-50CDA3C31503}"/>
          </ac:spMkLst>
        </pc:spChg>
        <pc:spChg chg="add mod">
          <ac:chgData name="HARUNOBU KUROKAWA" userId="31a8d7eb-e98a-42c6-83f6-649918d498e3" providerId="ADAL" clId="{76E2C45A-8D5F-4BF6-B5AF-C717282608ED}" dt="2018-10-04T15:03:55.895" v="1622" actId="1076"/>
          <ac:spMkLst>
            <pc:docMk/>
            <pc:sldMk cId="3482318198" sldId="298"/>
            <ac:spMk id="82" creationId="{3245DE5D-333C-45B2-A259-148467C82FE0}"/>
          </ac:spMkLst>
        </pc:spChg>
        <pc:spChg chg="add mod ord">
          <ac:chgData name="HARUNOBU KUROKAWA" userId="31a8d7eb-e98a-42c6-83f6-649918d498e3" providerId="ADAL" clId="{76E2C45A-8D5F-4BF6-B5AF-C717282608ED}" dt="2018-10-04T14:46:04.849" v="1393" actId="1076"/>
          <ac:spMkLst>
            <pc:docMk/>
            <pc:sldMk cId="3482318198" sldId="298"/>
            <ac:spMk id="91" creationId="{FEF50F0B-D284-41A6-9F52-2BC54CC96933}"/>
          </ac:spMkLst>
        </pc:spChg>
        <pc:spChg chg="add mod">
          <ac:chgData name="HARUNOBU KUROKAWA" userId="31a8d7eb-e98a-42c6-83f6-649918d498e3" providerId="ADAL" clId="{76E2C45A-8D5F-4BF6-B5AF-C717282608ED}" dt="2018-10-04T14:46:04.849" v="1393" actId="1076"/>
          <ac:spMkLst>
            <pc:docMk/>
            <pc:sldMk cId="3482318198" sldId="298"/>
            <ac:spMk id="92" creationId="{4F1BE0A0-A42B-485A-BCAB-CA0CC9042439}"/>
          </ac:spMkLst>
        </pc:spChg>
        <pc:spChg chg="add mod">
          <ac:chgData name="HARUNOBU KUROKAWA" userId="31a8d7eb-e98a-42c6-83f6-649918d498e3" providerId="ADAL" clId="{76E2C45A-8D5F-4BF6-B5AF-C717282608ED}" dt="2018-10-04T14:45:20.603" v="1385" actId="1076"/>
          <ac:spMkLst>
            <pc:docMk/>
            <pc:sldMk cId="3482318198" sldId="298"/>
            <ac:spMk id="104" creationId="{BA689A42-212D-4A7E-93F8-CF89037A537B}"/>
          </ac:spMkLst>
        </pc:spChg>
        <pc:spChg chg="add del mod">
          <ac:chgData name="HARUNOBU KUROKAWA" userId="31a8d7eb-e98a-42c6-83f6-649918d498e3" providerId="ADAL" clId="{76E2C45A-8D5F-4BF6-B5AF-C717282608ED}" dt="2018-10-04T09:22:24.751" v="1191" actId="478"/>
          <ac:spMkLst>
            <pc:docMk/>
            <pc:sldMk cId="3482318198" sldId="298"/>
            <ac:spMk id="105" creationId="{C44B4D1F-8B93-4E06-9364-77210ADC868E}"/>
          </ac:spMkLst>
        </pc:spChg>
        <pc:spChg chg="add mod">
          <ac:chgData name="HARUNOBU KUROKAWA" userId="31a8d7eb-e98a-42c6-83f6-649918d498e3" providerId="ADAL" clId="{76E2C45A-8D5F-4BF6-B5AF-C717282608ED}" dt="2018-10-04T14:45:29.500" v="1388" actId="14100"/>
          <ac:spMkLst>
            <pc:docMk/>
            <pc:sldMk cId="3482318198" sldId="298"/>
            <ac:spMk id="108" creationId="{F56F227A-2D5D-43FC-85F2-4AF95A6BC19F}"/>
          </ac:spMkLst>
        </pc:spChg>
        <pc:spChg chg="add mod">
          <ac:chgData name="HARUNOBU KUROKAWA" userId="31a8d7eb-e98a-42c6-83f6-649918d498e3" providerId="ADAL" clId="{76E2C45A-8D5F-4BF6-B5AF-C717282608ED}" dt="2018-10-04T09:19:06.820" v="1182" actId="14100"/>
          <ac:spMkLst>
            <pc:docMk/>
            <pc:sldMk cId="3482318198" sldId="298"/>
            <ac:spMk id="121" creationId="{1EB69152-D05B-495D-8754-44413EEC8DE7}"/>
          </ac:spMkLst>
        </pc:spChg>
        <pc:spChg chg="add mod">
          <ac:chgData name="HARUNOBU KUROKAWA" userId="31a8d7eb-e98a-42c6-83f6-649918d498e3" providerId="ADAL" clId="{76E2C45A-8D5F-4BF6-B5AF-C717282608ED}" dt="2018-10-04T15:59:49.927" v="1836" actId="1076"/>
          <ac:spMkLst>
            <pc:docMk/>
            <pc:sldMk cId="3482318198" sldId="298"/>
            <ac:spMk id="126" creationId="{6602377C-54D4-4254-A4DD-19597CDD73CF}"/>
          </ac:spMkLst>
        </pc:spChg>
        <pc:spChg chg="add mod">
          <ac:chgData name="HARUNOBU KUROKAWA" userId="31a8d7eb-e98a-42c6-83f6-649918d498e3" providerId="ADAL" clId="{76E2C45A-8D5F-4BF6-B5AF-C717282608ED}" dt="2018-10-04T15:56:51.337" v="1835" actId="1076"/>
          <ac:spMkLst>
            <pc:docMk/>
            <pc:sldMk cId="3482318198" sldId="298"/>
            <ac:spMk id="130" creationId="{4464B85E-3BC1-4A79-9CC7-69DA79FF4325}"/>
          </ac:spMkLst>
        </pc:spChg>
        <pc:spChg chg="add mod">
          <ac:chgData name="HARUNOBU KUROKAWA" userId="31a8d7eb-e98a-42c6-83f6-649918d498e3" providerId="ADAL" clId="{76E2C45A-8D5F-4BF6-B5AF-C717282608ED}" dt="2018-10-04T09:41:56.209" v="1257" actId="571"/>
          <ac:spMkLst>
            <pc:docMk/>
            <pc:sldMk cId="3482318198" sldId="298"/>
            <ac:spMk id="132" creationId="{B1557B29-41AC-4307-89F9-3ECB5E40E63A}"/>
          </ac:spMkLst>
        </pc:spChg>
        <pc:spChg chg="add mod">
          <ac:chgData name="HARUNOBU KUROKAWA" userId="31a8d7eb-e98a-42c6-83f6-649918d498e3" providerId="ADAL" clId="{76E2C45A-8D5F-4BF6-B5AF-C717282608ED}" dt="2018-10-04T15:56:46.548" v="1834" actId="1076"/>
          <ac:spMkLst>
            <pc:docMk/>
            <pc:sldMk cId="3482318198" sldId="298"/>
            <ac:spMk id="133" creationId="{D7DEF98A-C9A6-46B8-85D4-588914321B24}"/>
          </ac:spMkLst>
        </pc:spChg>
        <pc:spChg chg="add mod">
          <ac:chgData name="HARUNOBU KUROKAWA" userId="31a8d7eb-e98a-42c6-83f6-649918d498e3" providerId="ADAL" clId="{76E2C45A-8D5F-4BF6-B5AF-C717282608ED}" dt="2018-10-04T14:44:08.002" v="1366" actId="14100"/>
          <ac:spMkLst>
            <pc:docMk/>
            <pc:sldMk cId="3482318198" sldId="298"/>
            <ac:spMk id="137" creationId="{DCEE2171-7981-46ED-9FD8-0049B4A1BA8C}"/>
          </ac:spMkLst>
        </pc:spChg>
        <pc:spChg chg="add del">
          <ac:chgData name="HARUNOBU KUROKAWA" userId="31a8d7eb-e98a-42c6-83f6-649918d498e3" providerId="ADAL" clId="{76E2C45A-8D5F-4BF6-B5AF-C717282608ED}" dt="2018-10-04T09:43:27.103" v="1273"/>
          <ac:spMkLst>
            <pc:docMk/>
            <pc:sldMk cId="3482318198" sldId="298"/>
            <ac:spMk id="1024" creationId="{23762D55-AF28-4F3B-BCBF-B32EE6CBE053}"/>
          </ac:spMkLst>
        </pc:spChg>
        <pc:picChg chg="add del mod">
          <ac:chgData name="HARUNOBU KUROKAWA" userId="31a8d7eb-e98a-42c6-83f6-649918d498e3" providerId="ADAL" clId="{76E2C45A-8D5F-4BF6-B5AF-C717282608ED}" dt="2018-10-04T09:52:12.856" v="1301" actId="478"/>
          <ac:picMkLst>
            <pc:docMk/>
            <pc:sldMk cId="3482318198" sldId="298"/>
            <ac:picMk id="1025" creationId="{80A9F44B-415B-4C2E-8F32-DEAB9D62E220}"/>
          </ac:picMkLst>
        </pc:picChg>
        <pc:picChg chg="add mod">
          <ac:chgData name="HARUNOBU KUROKAWA" userId="31a8d7eb-e98a-42c6-83f6-649918d498e3" providerId="ADAL" clId="{76E2C45A-8D5F-4BF6-B5AF-C717282608ED}" dt="2018-10-04T09:25:24.977" v="1213" actId="1076"/>
          <ac:picMkLst>
            <pc:docMk/>
            <pc:sldMk cId="3482318198" sldId="298"/>
            <ac:picMk id="1026" creationId="{B97AFA28-3D03-477A-8045-3E8B1B082E64}"/>
          </ac:picMkLst>
        </pc:picChg>
        <pc:picChg chg="add del mod">
          <ac:chgData name="HARUNOBU KUROKAWA" userId="31a8d7eb-e98a-42c6-83f6-649918d498e3" providerId="ADAL" clId="{76E2C45A-8D5F-4BF6-B5AF-C717282608ED}" dt="2018-10-04T09:25:04.679" v="1212" actId="478"/>
          <ac:picMkLst>
            <pc:docMk/>
            <pc:sldMk cId="3482318198" sldId="298"/>
            <ac:picMk id="1028" creationId="{72D2C5AC-91A3-4D49-83F8-F172396C4FDD}"/>
          </ac:picMkLst>
        </pc:picChg>
        <pc:picChg chg="add mod">
          <ac:chgData name="HARUNOBU KUROKAWA" userId="31a8d7eb-e98a-42c6-83f6-649918d498e3" providerId="ADAL" clId="{76E2C45A-8D5F-4BF6-B5AF-C717282608ED}" dt="2018-10-04T15:56:46.548" v="1834" actId="1076"/>
          <ac:picMkLst>
            <pc:docMk/>
            <pc:sldMk cId="3482318198" sldId="298"/>
            <ac:picMk id="1030" creationId="{068BCE31-1B20-41E8-884C-E6F3B1F611A5}"/>
          </ac:picMkLst>
        </pc:picChg>
        <pc:picChg chg="add mod">
          <ac:chgData name="HARUNOBU KUROKAWA" userId="31a8d7eb-e98a-42c6-83f6-649918d498e3" providerId="ADAL" clId="{76E2C45A-8D5F-4BF6-B5AF-C717282608ED}" dt="2018-10-04T15:56:46.548" v="1834" actId="1076"/>
          <ac:picMkLst>
            <pc:docMk/>
            <pc:sldMk cId="3482318198" sldId="298"/>
            <ac:picMk id="1032" creationId="{E3674694-466F-439F-9EA4-BDEE26708229}"/>
          </ac:picMkLst>
        </pc:picChg>
        <pc:picChg chg="add mod">
          <ac:chgData name="HARUNOBU KUROKAWA" userId="31a8d7eb-e98a-42c6-83f6-649918d498e3" providerId="ADAL" clId="{76E2C45A-8D5F-4BF6-B5AF-C717282608ED}" dt="2018-10-04T15:56:39.276" v="1833" actId="1076"/>
          <ac:picMkLst>
            <pc:docMk/>
            <pc:sldMk cId="3482318198" sldId="298"/>
            <ac:picMk id="1052" creationId="{B0F7B762-BA7B-4FB3-B7D6-9A4EE171B568}"/>
          </ac:picMkLst>
        </pc:picChg>
        <pc:cxnChg chg="mod">
          <ac:chgData name="HARUNOBU KUROKAWA" userId="31a8d7eb-e98a-42c6-83f6-649918d498e3" providerId="ADAL" clId="{76E2C45A-8D5F-4BF6-B5AF-C717282608ED}" dt="2018-10-04T14:45:13.661" v="1382" actId="1076"/>
          <ac:cxnSpMkLst>
            <pc:docMk/>
            <pc:sldMk cId="3482318198" sldId="298"/>
            <ac:cxnSpMk id="15" creationId="{C1EB98F8-3D00-4279-B975-5C6AA6B24350}"/>
          </ac:cxnSpMkLst>
        </pc:cxnChg>
        <pc:cxnChg chg="del mod">
          <ac:chgData name="HARUNOBU KUROKAWA" userId="31a8d7eb-e98a-42c6-83f6-649918d498e3" providerId="ADAL" clId="{76E2C45A-8D5F-4BF6-B5AF-C717282608ED}" dt="2018-10-04T08:44:29.511" v="929" actId="478"/>
          <ac:cxnSpMkLst>
            <pc:docMk/>
            <pc:sldMk cId="3482318198" sldId="298"/>
            <ac:cxnSpMk id="16" creationId="{BEADB879-891C-4327-9D07-4BDCAEE73A82}"/>
          </ac:cxnSpMkLst>
        </pc:cxnChg>
        <pc:cxnChg chg="mod">
          <ac:chgData name="HARUNOBU KUROKAWA" userId="31a8d7eb-e98a-42c6-83f6-649918d498e3" providerId="ADAL" clId="{76E2C45A-8D5F-4BF6-B5AF-C717282608ED}" dt="2018-10-04T08:57:57.778" v="1025" actId="1076"/>
          <ac:cxnSpMkLst>
            <pc:docMk/>
            <pc:sldMk cId="3482318198" sldId="298"/>
            <ac:cxnSpMk id="19" creationId="{A777A74E-655D-4F71-BA06-2AF47AE95759}"/>
          </ac:cxnSpMkLst>
        </pc:cxnChg>
        <pc:cxnChg chg="del mod">
          <ac:chgData name="HARUNOBU KUROKAWA" userId="31a8d7eb-e98a-42c6-83f6-649918d498e3" providerId="ADAL" clId="{76E2C45A-8D5F-4BF6-B5AF-C717282608ED}" dt="2018-10-04T08:39:40.673" v="837" actId="478"/>
          <ac:cxnSpMkLst>
            <pc:docMk/>
            <pc:sldMk cId="3482318198" sldId="298"/>
            <ac:cxnSpMk id="22" creationId="{9FBE6CB6-F20F-44F9-93C1-1A311CD709DA}"/>
          </ac:cxnSpMkLst>
        </pc:cxnChg>
        <pc:cxnChg chg="del mod">
          <ac:chgData name="HARUNOBU KUROKAWA" userId="31a8d7eb-e98a-42c6-83f6-649918d498e3" providerId="ADAL" clId="{76E2C45A-8D5F-4BF6-B5AF-C717282608ED}" dt="2018-10-04T08:39:45.648" v="840" actId="478"/>
          <ac:cxnSpMkLst>
            <pc:docMk/>
            <pc:sldMk cId="3482318198" sldId="298"/>
            <ac:cxnSpMk id="26" creationId="{091C1A71-67FA-4A0E-A0F9-5D454EFD1B12}"/>
          </ac:cxnSpMkLst>
        </pc:cxnChg>
        <pc:cxnChg chg="del mod">
          <ac:chgData name="HARUNOBU KUROKAWA" userId="31a8d7eb-e98a-42c6-83f6-649918d498e3" providerId="ADAL" clId="{76E2C45A-8D5F-4BF6-B5AF-C717282608ED}" dt="2018-10-04T08:36:49.071" v="831" actId="478"/>
          <ac:cxnSpMkLst>
            <pc:docMk/>
            <pc:sldMk cId="3482318198" sldId="298"/>
            <ac:cxnSpMk id="32" creationId="{C14D00DA-AE70-45F4-A4A7-D92C5CFF1136}"/>
          </ac:cxnSpMkLst>
        </pc:cxnChg>
        <pc:cxnChg chg="mod">
          <ac:chgData name="HARUNOBU KUROKAWA" userId="31a8d7eb-e98a-42c6-83f6-649918d498e3" providerId="ADAL" clId="{76E2C45A-8D5F-4BF6-B5AF-C717282608ED}" dt="2018-10-04T14:45:16.132" v="1383" actId="1076"/>
          <ac:cxnSpMkLst>
            <pc:docMk/>
            <pc:sldMk cId="3482318198" sldId="298"/>
            <ac:cxnSpMk id="35" creationId="{E58DE753-8FF1-4BC3-99B1-D89ECF60FDD5}"/>
          </ac:cxnSpMkLst>
        </pc:cxnChg>
        <pc:cxnChg chg="mod">
          <ac:chgData name="HARUNOBU KUROKAWA" userId="31a8d7eb-e98a-42c6-83f6-649918d498e3" providerId="ADAL" clId="{76E2C45A-8D5F-4BF6-B5AF-C717282608ED}" dt="2018-10-04T14:45:55.674" v="1391" actId="1076"/>
          <ac:cxnSpMkLst>
            <pc:docMk/>
            <pc:sldMk cId="3482318198" sldId="298"/>
            <ac:cxnSpMk id="39" creationId="{73A04F0C-DF66-415B-A7DB-36755376AB5C}"/>
          </ac:cxnSpMkLst>
        </pc:cxnChg>
        <pc:cxnChg chg="mod">
          <ac:chgData name="HARUNOBU KUROKAWA" userId="31a8d7eb-e98a-42c6-83f6-649918d498e3" providerId="ADAL" clId="{76E2C45A-8D5F-4BF6-B5AF-C717282608ED}" dt="2018-10-04T14:45:13.661" v="1382" actId="1076"/>
          <ac:cxnSpMkLst>
            <pc:docMk/>
            <pc:sldMk cId="3482318198" sldId="298"/>
            <ac:cxnSpMk id="45" creationId="{66735E7B-B843-414C-9E04-D2469B5E1D62}"/>
          </ac:cxnSpMkLst>
        </pc:cxnChg>
        <pc:cxnChg chg="del mod">
          <ac:chgData name="HARUNOBU KUROKAWA" userId="31a8d7eb-e98a-42c6-83f6-649918d498e3" providerId="ADAL" clId="{76E2C45A-8D5F-4BF6-B5AF-C717282608ED}" dt="2018-10-04T08:40:06.944" v="846" actId="478"/>
          <ac:cxnSpMkLst>
            <pc:docMk/>
            <pc:sldMk cId="3482318198" sldId="298"/>
            <ac:cxnSpMk id="47" creationId="{AB6F5D8A-9644-49BD-AADB-0A50B5860805}"/>
          </ac:cxnSpMkLst>
        </pc:cxnChg>
        <pc:cxnChg chg="mod">
          <ac:chgData name="HARUNOBU KUROKAWA" userId="31a8d7eb-e98a-42c6-83f6-649918d498e3" providerId="ADAL" clId="{76E2C45A-8D5F-4BF6-B5AF-C717282608ED}" dt="2018-10-04T14:43:41.588" v="1362" actId="1076"/>
          <ac:cxnSpMkLst>
            <pc:docMk/>
            <pc:sldMk cId="3482318198" sldId="298"/>
            <ac:cxnSpMk id="48" creationId="{BD06930C-EE85-487E-964F-BA66E9EA2A73}"/>
          </ac:cxnSpMkLst>
        </pc:cxnChg>
        <pc:cxnChg chg="mod">
          <ac:chgData name="HARUNOBU KUROKAWA" userId="31a8d7eb-e98a-42c6-83f6-649918d498e3" providerId="ADAL" clId="{76E2C45A-8D5F-4BF6-B5AF-C717282608ED}" dt="2018-10-04T14:46:04.849" v="1393" actId="1076"/>
          <ac:cxnSpMkLst>
            <pc:docMk/>
            <pc:sldMk cId="3482318198" sldId="298"/>
            <ac:cxnSpMk id="50" creationId="{8B7731CE-BFD2-49FD-85C1-AAF98E4EA7DA}"/>
          </ac:cxnSpMkLst>
        </pc:cxnChg>
        <pc:cxnChg chg="add mod">
          <ac:chgData name="HARUNOBU KUROKAWA" userId="31a8d7eb-e98a-42c6-83f6-649918d498e3" providerId="ADAL" clId="{76E2C45A-8D5F-4BF6-B5AF-C717282608ED}" dt="2018-10-04T14:45:13.661" v="1382" actId="1076"/>
          <ac:cxnSpMkLst>
            <pc:docMk/>
            <pc:sldMk cId="3482318198" sldId="298"/>
            <ac:cxnSpMk id="68" creationId="{C807DE3F-FC50-4675-9B23-A4F50905EF58}"/>
          </ac:cxnSpMkLst>
        </pc:cxnChg>
        <pc:cxnChg chg="del mod">
          <ac:chgData name="HARUNOBU KUROKAWA" userId="31a8d7eb-e98a-42c6-83f6-649918d498e3" providerId="ADAL" clId="{76E2C45A-8D5F-4BF6-B5AF-C717282608ED}" dt="2018-10-04T08:40:01.545" v="845" actId="478"/>
          <ac:cxnSpMkLst>
            <pc:docMk/>
            <pc:sldMk cId="3482318198" sldId="298"/>
            <ac:cxnSpMk id="69" creationId="{802650BA-9CFC-4D05-B526-4D064DCB4AEA}"/>
          </ac:cxnSpMkLst>
        </pc:cxnChg>
        <pc:cxnChg chg="mod">
          <ac:chgData name="HARUNOBU KUROKAWA" userId="31a8d7eb-e98a-42c6-83f6-649918d498e3" providerId="ADAL" clId="{76E2C45A-8D5F-4BF6-B5AF-C717282608ED}" dt="2018-10-04T14:45:16.132" v="1383" actId="1076"/>
          <ac:cxnSpMkLst>
            <pc:docMk/>
            <pc:sldMk cId="3482318198" sldId="298"/>
            <ac:cxnSpMk id="72" creationId="{444C7370-2C99-4663-B790-D81A201D798F}"/>
          </ac:cxnSpMkLst>
        </pc:cxnChg>
        <pc:cxnChg chg="add del mod">
          <ac:chgData name="HARUNOBU KUROKAWA" userId="31a8d7eb-e98a-42c6-83f6-649918d498e3" providerId="ADAL" clId="{76E2C45A-8D5F-4BF6-B5AF-C717282608ED}" dt="2018-10-04T08:46:16.450" v="943"/>
          <ac:cxnSpMkLst>
            <pc:docMk/>
            <pc:sldMk cId="3482318198" sldId="298"/>
            <ac:cxnSpMk id="74" creationId="{18F931BB-FF6A-450F-9513-AE927617DDF9}"/>
          </ac:cxnSpMkLst>
        </pc:cxnChg>
        <pc:cxnChg chg="add mod">
          <ac:chgData name="HARUNOBU KUROKAWA" userId="31a8d7eb-e98a-42c6-83f6-649918d498e3" providerId="ADAL" clId="{76E2C45A-8D5F-4BF6-B5AF-C717282608ED}" dt="2018-10-04T15:56:36.945" v="1832" actId="14100"/>
          <ac:cxnSpMkLst>
            <pc:docMk/>
            <pc:sldMk cId="3482318198" sldId="298"/>
            <ac:cxnSpMk id="75" creationId="{B7F1804B-2031-46ED-BECA-511E135A50E0}"/>
          </ac:cxnSpMkLst>
        </pc:cxnChg>
        <pc:cxnChg chg="add del">
          <ac:chgData name="HARUNOBU KUROKAWA" userId="31a8d7eb-e98a-42c6-83f6-649918d498e3" providerId="ADAL" clId="{76E2C45A-8D5F-4BF6-B5AF-C717282608ED}" dt="2018-10-04T09:10:52.911" v="1128"/>
          <ac:cxnSpMkLst>
            <pc:docMk/>
            <pc:sldMk cId="3482318198" sldId="298"/>
            <ac:cxnSpMk id="109" creationId="{5D40CFC1-A9AF-4C11-9017-7912AE268A98}"/>
          </ac:cxnSpMkLst>
        </pc:cxnChg>
        <pc:cxnChg chg="add mod">
          <ac:chgData name="HARUNOBU KUROKAWA" userId="31a8d7eb-e98a-42c6-83f6-649918d498e3" providerId="ADAL" clId="{76E2C45A-8D5F-4BF6-B5AF-C717282608ED}" dt="2018-10-04T14:45:29.500" v="1388" actId="14100"/>
          <ac:cxnSpMkLst>
            <pc:docMk/>
            <pc:sldMk cId="3482318198" sldId="298"/>
            <ac:cxnSpMk id="110" creationId="{9B255F5A-1E95-4F66-ACA7-30B3C3B1E514}"/>
          </ac:cxnSpMkLst>
        </pc:cxnChg>
        <pc:cxnChg chg="add mod">
          <ac:chgData name="HARUNOBU KUROKAWA" userId="31a8d7eb-e98a-42c6-83f6-649918d498e3" providerId="ADAL" clId="{76E2C45A-8D5F-4BF6-B5AF-C717282608ED}" dt="2018-10-04T14:45:29.500" v="1388" actId="14100"/>
          <ac:cxnSpMkLst>
            <pc:docMk/>
            <pc:sldMk cId="3482318198" sldId="298"/>
            <ac:cxnSpMk id="115" creationId="{D0926698-F3AB-4A9B-9947-71042278107B}"/>
          </ac:cxnSpMkLst>
        </pc:cxnChg>
        <pc:cxnChg chg="add mod">
          <ac:chgData name="HARUNOBU KUROKAWA" userId="31a8d7eb-e98a-42c6-83f6-649918d498e3" providerId="ADAL" clId="{76E2C45A-8D5F-4BF6-B5AF-C717282608ED}" dt="2018-10-04T09:19:06.820" v="1182" actId="14100"/>
          <ac:cxnSpMkLst>
            <pc:docMk/>
            <pc:sldMk cId="3482318198" sldId="298"/>
            <ac:cxnSpMk id="122" creationId="{0FE0D057-5DD8-4968-8322-1486A7171A0D}"/>
          </ac:cxnSpMkLst>
        </pc:cxnChg>
      </pc:sldChg>
      <pc:sldChg chg="addSp modSp add ord">
        <pc:chgData name="HARUNOBU KUROKAWA" userId="31a8d7eb-e98a-42c6-83f6-649918d498e3" providerId="ADAL" clId="{76E2C45A-8D5F-4BF6-B5AF-C717282608ED}" dt="2018-10-04T16:05:54.929" v="1839" actId="20577"/>
        <pc:sldMkLst>
          <pc:docMk/>
          <pc:sldMk cId="1169566574" sldId="299"/>
        </pc:sldMkLst>
        <pc:spChg chg="mod">
          <ac:chgData name="HARUNOBU KUROKAWA" userId="31a8d7eb-e98a-42c6-83f6-649918d498e3" providerId="ADAL" clId="{76E2C45A-8D5F-4BF6-B5AF-C717282608ED}" dt="2018-10-04T15:09:12.840" v="1702" actId="20577"/>
          <ac:spMkLst>
            <pc:docMk/>
            <pc:sldMk cId="1169566574" sldId="299"/>
            <ac:spMk id="2" creationId="{FA3B03F0-6B8A-43C8-820C-BD75A69B969D}"/>
          </ac:spMkLst>
        </pc:spChg>
        <pc:spChg chg="mod">
          <ac:chgData name="HARUNOBU KUROKAWA" userId="31a8d7eb-e98a-42c6-83f6-649918d498e3" providerId="ADAL" clId="{76E2C45A-8D5F-4BF6-B5AF-C717282608ED}" dt="2018-10-04T16:05:54.929" v="1839" actId="20577"/>
          <ac:spMkLst>
            <pc:docMk/>
            <pc:sldMk cId="1169566574" sldId="299"/>
            <ac:spMk id="3" creationId="{56B18851-C596-46C0-922B-400A74DA7495}"/>
          </ac:spMkLst>
        </pc:spChg>
        <pc:spChg chg="add">
          <ac:chgData name="HARUNOBU KUROKAWA" userId="31a8d7eb-e98a-42c6-83f6-649918d498e3" providerId="ADAL" clId="{76E2C45A-8D5F-4BF6-B5AF-C717282608ED}" dt="2018-10-04T14:51:59.437" v="1490"/>
          <ac:spMkLst>
            <pc:docMk/>
            <pc:sldMk cId="1169566574" sldId="299"/>
            <ac:spMk id="5" creationId="{6D3F2220-2393-4348-ACE0-74666D74919F}"/>
          </ac:spMkLst>
        </pc:spChg>
      </pc:sldChg>
    </pc:docChg>
  </pc:docChgLst>
  <pc:docChgLst>
    <pc:chgData name="HARUNOBU KUROKAWA" userId="31a8d7eb-e98a-42c6-83f6-649918d498e3" providerId="ADAL" clId="{4A15DA58-CB45-46ED-8830-BFE018B15621}"/>
    <pc:docChg chg="undo custSel addSld delSld modSld sldOrd">
      <pc:chgData name="HARUNOBU KUROKAWA" userId="31a8d7eb-e98a-42c6-83f6-649918d498e3" providerId="ADAL" clId="{4A15DA58-CB45-46ED-8830-BFE018B15621}" dt="2018-08-21T10:13:37.758" v="4181" actId="20577"/>
      <pc:docMkLst>
        <pc:docMk/>
      </pc:docMkLst>
      <pc:sldChg chg="modSp add">
        <pc:chgData name="HARUNOBU KUROKAWA" userId="31a8d7eb-e98a-42c6-83f6-649918d498e3" providerId="ADAL" clId="{4A15DA58-CB45-46ED-8830-BFE018B15621}" dt="2018-08-21T10:13:37.758" v="4181" actId="20577"/>
        <pc:sldMkLst>
          <pc:docMk/>
          <pc:sldMk cId="3336739242" sldId="290"/>
        </pc:sldMkLst>
        <pc:spChg chg="mod">
          <ac:chgData name="HARUNOBU KUROKAWA" userId="31a8d7eb-e98a-42c6-83f6-649918d498e3" providerId="ADAL" clId="{4A15DA58-CB45-46ED-8830-BFE018B15621}" dt="2018-08-21T10:13:37.758" v="4181" actId="20577"/>
          <ac:spMkLst>
            <pc:docMk/>
            <pc:sldMk cId="3336739242" sldId="290"/>
            <ac:spMk id="2" creationId="{435EE2BE-7508-4B40-8BD8-09C012D3C7F1}"/>
          </ac:spMkLst>
        </pc:spChg>
        <pc:spChg chg="mod">
          <ac:chgData name="HARUNOBU KUROKAWA" userId="31a8d7eb-e98a-42c6-83f6-649918d498e3" providerId="ADAL" clId="{4A15DA58-CB45-46ED-8830-BFE018B15621}" dt="2018-08-21T10:13:30.592" v="4172" actId="27636"/>
          <ac:spMkLst>
            <pc:docMk/>
            <pc:sldMk cId="3336739242" sldId="290"/>
            <ac:spMk id="3" creationId="{7CB6C124-1001-4E34-B61C-C8F67D5FD8D8}"/>
          </ac:spMkLst>
        </pc:spChg>
      </pc:sldChg>
      <pc:sldChg chg="modSp add">
        <pc:chgData name="HARUNOBU KUROKAWA" userId="31a8d7eb-e98a-42c6-83f6-649918d498e3" providerId="ADAL" clId="{4A15DA58-CB45-46ED-8830-BFE018B15621}" dt="2018-08-21T10:12:04.093" v="4153" actId="20577"/>
        <pc:sldMkLst>
          <pc:docMk/>
          <pc:sldMk cId="3252481378" sldId="291"/>
        </pc:sldMkLst>
        <pc:spChg chg="mod">
          <ac:chgData name="HARUNOBU KUROKAWA" userId="31a8d7eb-e98a-42c6-83f6-649918d498e3" providerId="ADAL" clId="{4A15DA58-CB45-46ED-8830-BFE018B15621}" dt="2018-08-21T10:12:04.093" v="4153" actId="20577"/>
          <ac:spMkLst>
            <pc:docMk/>
            <pc:sldMk cId="3252481378" sldId="291"/>
            <ac:spMk id="3" creationId="{97727A46-37E3-49F4-96A7-286F3908E60D}"/>
          </ac:spMkLst>
        </pc:spChg>
        <pc:spChg chg="mod">
          <ac:chgData name="HARUNOBU KUROKAWA" userId="31a8d7eb-e98a-42c6-83f6-649918d498e3" providerId="ADAL" clId="{4A15DA58-CB45-46ED-8830-BFE018B15621}" dt="2018-08-21T10:11:38.456" v="4146" actId="20577"/>
          <ac:spMkLst>
            <pc:docMk/>
            <pc:sldMk cId="3252481378" sldId="291"/>
            <ac:spMk id="15" creationId="{6A4AE274-89F1-487B-BED7-47C9AD5C137D}"/>
          </ac:spMkLst>
        </pc:spChg>
        <pc:spChg chg="mod">
          <ac:chgData name="HARUNOBU KUROKAWA" userId="31a8d7eb-e98a-42c6-83f6-649918d498e3" providerId="ADAL" clId="{4A15DA58-CB45-46ED-8830-BFE018B15621}" dt="2018-08-21T10:09:10.874" v="4136" actId="20577"/>
          <ac:spMkLst>
            <pc:docMk/>
            <pc:sldMk cId="3252481378" sldId="291"/>
            <ac:spMk id="16" creationId="{B7AACF3D-D36D-4908-860B-9F31BC5DA1D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0" y="0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13" name="Rectangle 1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5513" y="754063"/>
            <a:ext cx="4932362" cy="370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14" name="Rectangle 18"/>
          <p:cNvSpPr>
            <a:spLocks noGrp="1" noChangeArrowheads="1"/>
          </p:cNvSpPr>
          <p:nvPr>
            <p:ph type="body"/>
          </p:nvPr>
        </p:nvSpPr>
        <p:spPr bwMode="auto">
          <a:xfrm>
            <a:off x="681276" y="4720245"/>
            <a:ext cx="5422402" cy="4445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1" y="1"/>
            <a:ext cx="2935049" cy="475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3852687" y="1"/>
            <a:ext cx="2935048" cy="475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1" y="9442058"/>
            <a:ext cx="2935049" cy="475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871" tIns="42936" rIns="85871" bIns="42936" anchor="ctr"/>
          <a:lstStyle/>
          <a:p>
            <a:endParaRPr lang="en-US" dirty="0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sldNum"/>
          </p:nvPr>
        </p:nvSpPr>
        <p:spPr bwMode="auto">
          <a:xfrm>
            <a:off x="3852686" y="9442058"/>
            <a:ext cx="2930878" cy="47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29357" algn="l"/>
                <a:tab pos="858713" algn="l"/>
                <a:tab pos="1288070" algn="l"/>
                <a:tab pos="1717426" algn="l"/>
                <a:tab pos="2146783" algn="l"/>
                <a:tab pos="2576139" algn="l"/>
                <a:tab pos="3005496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E766FFE2-4BE6-4E16-9C4D-C0B0E651864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92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877" indent="-285722"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2889" indent="-228578"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044" indent="-228578"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199" indent="-228578" algn="l" defTabSz="45715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5777" algn="l" defTabSz="9143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33" algn="l" defTabSz="9143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8" algn="l" defTabSz="9143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43" algn="l" defTabSz="91431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3913" y="2332039"/>
            <a:ext cx="5902325" cy="162083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logo_ag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13" y="2319337"/>
            <a:ext cx="2413000" cy="1612900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1168399" cy="401638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368D-B76D-4220-A32A-1FEF2DC9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5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 marL="914311" indent="-457155">
              <a:buFont typeface="Arial"/>
              <a:buChar char="•"/>
              <a:defRPr/>
            </a:lvl2pPr>
            <a:lvl4pPr marL="1714333" indent="-342867">
              <a:buFont typeface="Arial"/>
              <a:buChar char="•"/>
              <a:defRPr/>
            </a:lvl4pPr>
            <a:lvl5pPr marL="2171489" indent="-342867"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1168399" cy="401638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368D-B76D-4220-A32A-1FEF2DC9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7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6" y="303213"/>
            <a:ext cx="6653213" cy="6450011"/>
          </a:xfrm>
        </p:spPr>
        <p:txBody>
          <a:bodyPr vert="eaVert"/>
          <a:lstStyle>
            <a:lvl2pPr marL="914311" indent="-457155">
              <a:buFont typeface="Arial"/>
              <a:buChar char="•"/>
              <a:defRPr/>
            </a:lvl2pPr>
            <a:lvl4pPr marL="1714333" indent="-342867">
              <a:buFont typeface="Arial"/>
              <a:buChar char="•"/>
              <a:defRPr/>
            </a:lvl4pPr>
            <a:lvl5pPr marL="2171489" indent="-342867"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1168399" cy="401638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368D-B76D-4220-A32A-1FEF2DC9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02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155" indent="0" algn="ctr">
              <a:buNone/>
              <a:defRPr/>
            </a:lvl2pPr>
            <a:lvl3pPr marL="914311" indent="0" algn="ctr">
              <a:buNone/>
              <a:defRPr/>
            </a:lvl3pPr>
            <a:lvl4pPr marL="1371467" indent="0" algn="ctr">
              <a:buNone/>
              <a:defRPr/>
            </a:lvl4pPr>
            <a:lvl5pPr marL="1828622" indent="0" algn="ctr">
              <a:buNone/>
              <a:defRPr/>
            </a:lvl5pPr>
            <a:lvl6pPr marL="2285777" indent="0" algn="ctr">
              <a:buNone/>
              <a:defRPr/>
            </a:lvl6pPr>
            <a:lvl7pPr marL="2742933" indent="0" algn="ctr">
              <a:buNone/>
              <a:defRPr/>
            </a:lvl7pPr>
            <a:lvl8pPr marL="3200088" indent="0" algn="ctr">
              <a:buNone/>
              <a:defRPr/>
            </a:lvl8pPr>
            <a:lvl9pPr marL="365724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1168399" cy="401638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368D-B76D-4220-A32A-1FEF2DC9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2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877" indent="-285722">
              <a:buFont typeface="Arial"/>
              <a:buChar char="•"/>
              <a:defRPr/>
            </a:lvl2pPr>
            <a:lvl4pPr marL="1714333" indent="-342867">
              <a:buFont typeface="Arial"/>
              <a:buChar char="•"/>
              <a:defRPr/>
            </a:lvl4pPr>
            <a:lvl5pPr marL="2171489" indent="-342867"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1168399" cy="401638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368D-B76D-4220-A32A-1FEF2DC9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6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1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3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1168399" cy="401638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368D-B76D-4220-A32A-1FEF2DC9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7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2"/>
            <a:ext cx="4459288" cy="4989512"/>
          </a:xfrm>
        </p:spPr>
        <p:txBody>
          <a:bodyPr/>
          <a:lstStyle>
            <a:lvl1pPr>
              <a:defRPr sz="2800"/>
            </a:lvl1pPr>
            <a:lvl2pPr marL="800022" indent="-342867">
              <a:buFont typeface="Arial"/>
              <a:buChar char="•"/>
              <a:defRPr sz="2300"/>
            </a:lvl2pPr>
            <a:lvl3pPr>
              <a:defRPr sz="2000"/>
            </a:lvl3pPr>
            <a:lvl4pPr marL="1657189" indent="-285722">
              <a:buFont typeface="Arial"/>
              <a:buChar char="•"/>
              <a:defRPr sz="1900"/>
            </a:lvl4pPr>
            <a:lvl5pPr marL="2114344" indent="-285722">
              <a:buFont typeface="Arial"/>
              <a:buChar char="•"/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4" y="1763712"/>
            <a:ext cx="4460875" cy="4989512"/>
          </a:xfrm>
        </p:spPr>
        <p:txBody>
          <a:bodyPr/>
          <a:lstStyle>
            <a:lvl1pPr>
              <a:defRPr sz="2800"/>
            </a:lvl1pPr>
            <a:lvl2pPr marL="800022" indent="-342867">
              <a:buFont typeface="Arial"/>
              <a:buChar char="•"/>
              <a:defRPr sz="2300"/>
            </a:lvl2pPr>
            <a:lvl3pPr>
              <a:defRPr sz="2000"/>
            </a:lvl3pPr>
            <a:lvl4pPr marL="1657189" indent="-285722">
              <a:buFont typeface="Arial"/>
              <a:buChar char="•"/>
              <a:defRPr sz="1900"/>
            </a:lvl4pPr>
            <a:lvl5pPr marL="2114344" indent="-285722">
              <a:buFont typeface="Arial"/>
              <a:buChar char="•"/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1168399" cy="401638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368D-B76D-4220-A32A-1FEF2DC9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7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300"/>
            </a:lvl1pPr>
            <a:lvl2pPr marL="800022" indent="-342867">
              <a:buFont typeface="Arial"/>
              <a:buChar char="•"/>
              <a:defRPr sz="2000"/>
            </a:lvl2pPr>
            <a:lvl3pPr>
              <a:defRPr sz="1900"/>
            </a:lvl3pPr>
            <a:lvl4pPr marL="1657189" indent="-285722">
              <a:buFont typeface="Arial"/>
              <a:buChar char="•"/>
              <a:defRPr sz="1600"/>
            </a:lvl4pPr>
            <a:lvl5pPr marL="2114344" indent="-285722">
              <a:buFont typeface="Arial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6" y="1692275"/>
            <a:ext cx="4456113" cy="70484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55" indent="0">
              <a:buNone/>
              <a:defRPr sz="2000" b="1"/>
            </a:lvl2pPr>
            <a:lvl3pPr marL="914311" indent="0">
              <a:buNone/>
              <a:defRPr sz="1900" b="1"/>
            </a:lvl3pPr>
            <a:lvl4pPr marL="1371467" indent="0">
              <a:buNone/>
              <a:defRPr sz="1600" b="1"/>
            </a:lvl4pPr>
            <a:lvl5pPr marL="1828622" indent="0">
              <a:buNone/>
              <a:defRPr sz="1600" b="1"/>
            </a:lvl5pPr>
            <a:lvl6pPr marL="2285777" indent="0">
              <a:buNone/>
              <a:defRPr sz="1600" b="1"/>
            </a:lvl6pPr>
            <a:lvl7pPr marL="2742933" indent="0">
              <a:buNone/>
              <a:defRPr sz="1600" b="1"/>
            </a:lvl7pPr>
            <a:lvl8pPr marL="3200088" indent="0">
              <a:buNone/>
              <a:defRPr sz="1600" b="1"/>
            </a:lvl8pPr>
            <a:lvl9pPr marL="365724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6" y="2397125"/>
            <a:ext cx="4456113" cy="4356100"/>
          </a:xfrm>
        </p:spPr>
        <p:txBody>
          <a:bodyPr/>
          <a:lstStyle>
            <a:lvl1pPr>
              <a:defRPr sz="2300"/>
            </a:lvl1pPr>
            <a:lvl2pPr marL="800022" indent="-342867">
              <a:buFont typeface="Arial"/>
              <a:buChar char="•"/>
              <a:defRPr sz="2000"/>
            </a:lvl2pPr>
            <a:lvl3pPr>
              <a:defRPr sz="1900"/>
            </a:lvl3pPr>
            <a:lvl4pPr marL="1657189" indent="-285722">
              <a:buFont typeface="Arial"/>
              <a:buChar char="•"/>
              <a:defRPr sz="1600"/>
            </a:lvl4pPr>
            <a:lvl5pPr marL="2114344" indent="-285722">
              <a:buFont typeface="Arial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24714" y="7007226"/>
            <a:ext cx="1168399" cy="401638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368D-B76D-4220-A32A-1FEF2DC9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4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1168399" cy="401638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368D-B76D-4220-A32A-1FEF2DC9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1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1168399" cy="401638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368D-B76D-4220-A32A-1FEF2DC9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2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7"/>
            <a:ext cx="3316288" cy="12795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4" y="301625"/>
            <a:ext cx="5635625" cy="6451600"/>
          </a:xfrm>
        </p:spPr>
        <p:txBody>
          <a:bodyPr/>
          <a:lstStyle>
            <a:lvl1pPr>
              <a:defRPr sz="3200"/>
            </a:lvl1pPr>
            <a:lvl2pPr marL="914311" indent="-457155">
              <a:buFont typeface="Arial"/>
              <a:buChar char="•"/>
              <a:defRPr sz="2800"/>
            </a:lvl2pPr>
            <a:lvl3pPr>
              <a:defRPr sz="2300"/>
            </a:lvl3pPr>
            <a:lvl4pPr marL="1714333" indent="-342867">
              <a:buFont typeface="Arial"/>
              <a:buChar char="•"/>
              <a:defRPr sz="2000"/>
            </a:lvl4pPr>
            <a:lvl5pPr marL="2171489" indent="-342867">
              <a:buFont typeface="Arial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2"/>
            <a:ext cx="3316288" cy="5172074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1168399" cy="401638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368D-B76D-4220-A32A-1FEF2DC9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8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9" y="5291139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9" y="674689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11" indent="0">
              <a:buNone/>
              <a:defRPr sz="2300"/>
            </a:lvl3pPr>
            <a:lvl4pPr marL="1371467" indent="0">
              <a:buNone/>
              <a:defRPr sz="2000"/>
            </a:lvl4pPr>
            <a:lvl5pPr marL="1828622" indent="0">
              <a:buNone/>
              <a:defRPr sz="2000"/>
            </a:lvl5pPr>
            <a:lvl6pPr marL="2285777" indent="0">
              <a:buNone/>
              <a:defRPr sz="2000"/>
            </a:lvl6pPr>
            <a:lvl7pPr marL="2742933" indent="0">
              <a:buNone/>
              <a:defRPr sz="2000"/>
            </a:lvl7pPr>
            <a:lvl8pPr marL="3200088" indent="0">
              <a:buNone/>
              <a:defRPr sz="2000"/>
            </a:lvl8pPr>
            <a:lvl9pPr marL="3657243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9" y="5916614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155" indent="0">
              <a:buNone/>
              <a:defRPr sz="1200"/>
            </a:lvl2pPr>
            <a:lvl3pPr marL="914311" indent="0">
              <a:buNone/>
              <a:defRPr sz="1000"/>
            </a:lvl3pPr>
            <a:lvl4pPr marL="1371467" indent="0">
              <a:buNone/>
              <a:defRPr sz="900"/>
            </a:lvl4pPr>
            <a:lvl5pPr marL="1828622" indent="0">
              <a:buNone/>
              <a:defRPr sz="900"/>
            </a:lvl5pPr>
            <a:lvl6pPr marL="2285777" indent="0">
              <a:buNone/>
              <a:defRPr sz="900"/>
            </a:lvl6pPr>
            <a:lvl7pPr marL="2742933" indent="0">
              <a:buNone/>
              <a:defRPr sz="900"/>
            </a:lvl7pPr>
            <a:lvl8pPr marL="3200088" indent="0">
              <a:buNone/>
              <a:defRPr sz="900"/>
            </a:lvl8pPr>
            <a:lvl9pPr marL="365724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1168399" cy="401638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368D-B76D-4220-A32A-1FEF2DC9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7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2" y="122237"/>
            <a:ext cx="9072563" cy="733424"/>
          </a:xfrm>
          <a:prstGeom prst="rect">
            <a:avLst/>
          </a:prstGeom>
        </p:spPr>
        <p:txBody>
          <a:bodyPr vert="horz" lIns="91431" tIns="45716" rIns="91431" bIns="4571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6" y="1763712"/>
            <a:ext cx="9072563" cy="4989512"/>
          </a:xfrm>
          <a:prstGeom prst="rect">
            <a:avLst/>
          </a:prstGeom>
        </p:spPr>
        <p:txBody>
          <a:bodyPr vert="horz" lIns="91431" tIns="45716" rIns="91431" bIns="45716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6"/>
            <a:ext cx="3190875" cy="401638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 descr="logo_agl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513" y="6523038"/>
            <a:ext cx="1436876" cy="960438"/>
          </a:xfrm>
          <a:prstGeom prst="rect">
            <a:avLst/>
          </a:prstGeom>
        </p:spPr>
      </p:pic>
      <p:pic>
        <p:nvPicPr>
          <p:cNvPr id="10" name="Picture 9" descr="LF_logo_color_cmyk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51638"/>
            <a:ext cx="2159064" cy="80482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960437"/>
            <a:ext cx="10080625" cy="0"/>
          </a:xfrm>
          <a:prstGeom prst="line">
            <a:avLst/>
          </a:prstGeom>
          <a:ln>
            <a:solidFill>
              <a:srgbClr val="3CD71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1168399" cy="401638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368D-B76D-4220-A32A-1FEF2DC99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08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2" r:id="rId12"/>
  </p:sldLayoutIdLst>
  <p:hf hdr="0" ftr="0" dt="0"/>
  <p:txStyles>
    <p:titleStyle>
      <a:lvl1pPr algn="ctr" defTabSz="45715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7" indent="-342867" algn="l" defTabSz="45715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11" indent="-457155" algn="l" defTabSz="457155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9" indent="-228578" algn="l" defTabSz="457155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333" indent="-342867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489" indent="-342867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55" indent="-228578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11" indent="-228578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66" indent="-228578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21" indent="-228578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4571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1" algn="l" defTabSz="4571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7" algn="l" defTabSz="4571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2" algn="l" defTabSz="4571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7" algn="l" defTabSz="4571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3" algn="l" defTabSz="4571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8" algn="l" defTabSz="4571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3" algn="l" defTabSz="4571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EA9B746A-15AE-43F1-A540-A0B5735ED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Speech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HVAC demo idea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FDC25325-E71A-495E-B30C-AF31D2B48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26" y="1203249"/>
            <a:ext cx="9072563" cy="2762852"/>
          </a:xfrm>
        </p:spPr>
        <p:txBody>
          <a:bodyPr/>
          <a:lstStyle/>
          <a:p>
            <a:r>
              <a:rPr kumimoji="1" lang="en-US" altLang="ja-JP" dirty="0"/>
              <a:t>Use </a:t>
            </a:r>
            <a:r>
              <a:rPr kumimoji="1" lang="en-US" altLang="ja-JP" dirty="0" smtClean="0"/>
              <a:t>Microchip MOST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MIC(</a:t>
            </a:r>
            <a:r>
              <a:rPr lang="en-US" altLang="ja-JP" dirty="0"/>
              <a:t>directional microphone</a:t>
            </a:r>
            <a:r>
              <a:rPr kumimoji="1" lang="en-US" altLang="ja-JP" dirty="0" smtClean="0"/>
              <a:t>)</a:t>
            </a:r>
            <a:endParaRPr kumimoji="1" lang="en-US" altLang="ja-JP" dirty="0" smtClean="0"/>
          </a:p>
          <a:p>
            <a:r>
              <a:rPr kumimoji="1" lang="en-US" altLang="ja-JP" dirty="0"/>
              <a:t>Supports English / </a:t>
            </a:r>
            <a:r>
              <a:rPr kumimoji="1" lang="en-US" altLang="ja-JP" dirty="0" smtClean="0"/>
              <a:t>French speech</a:t>
            </a:r>
            <a:endParaRPr kumimoji="1" lang="en-US" altLang="ja-JP" dirty="0"/>
          </a:p>
          <a:p>
            <a:r>
              <a:rPr kumimoji="1" lang="en-US" altLang="ja-JP" dirty="0" smtClean="0"/>
              <a:t>Control Right/Left seat air condition(HVAC)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354512" y="5487269"/>
            <a:ext cx="14478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MOST </a:t>
            </a:r>
            <a:r>
              <a:rPr kumimoji="1" lang="en-US" altLang="ja-JP" dirty="0" smtClean="0">
                <a:solidFill>
                  <a:schemeClr val="tx1"/>
                </a:solidFill>
              </a:rPr>
              <a:t>MIC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00007992\Pictures\1582678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338" y="3268661"/>
            <a:ext cx="815976" cy="81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テキスト ボックス 28"/>
          <p:cNvSpPr txBox="1"/>
          <p:nvPr/>
        </p:nvSpPr>
        <p:spPr>
          <a:xfrm>
            <a:off x="6411912" y="2865437"/>
            <a:ext cx="12954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Right</a:t>
            </a:r>
            <a:r>
              <a:rPr kumimoji="1" lang="ja-JP" altLang="en-US" dirty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Seat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738" y="3305052"/>
            <a:ext cx="914400" cy="779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テキスト ボックス 30"/>
          <p:cNvSpPr txBox="1"/>
          <p:nvPr/>
        </p:nvSpPr>
        <p:spPr>
          <a:xfrm>
            <a:off x="2432538" y="2918693"/>
            <a:ext cx="12954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Left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Seat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003645" y="4191869"/>
            <a:ext cx="1800493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Say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>
                <a:solidFill>
                  <a:schemeClr val="tx1"/>
                </a:solidFill>
              </a:rPr>
              <a:t>“Il fait </a:t>
            </a:r>
            <a:r>
              <a:rPr kumimoji="1" lang="en-US" altLang="ja-JP" dirty="0" err="1">
                <a:solidFill>
                  <a:schemeClr val="tx1"/>
                </a:solidFill>
              </a:rPr>
              <a:t>froid</a:t>
            </a:r>
            <a:r>
              <a:rPr kumimoji="1" lang="en-US" altLang="ja-JP" dirty="0">
                <a:solidFill>
                  <a:schemeClr val="tx1"/>
                </a:solidFill>
              </a:rPr>
              <a:t>”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242538" y="4191869"/>
            <a:ext cx="1120820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Say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“</a:t>
            </a:r>
            <a:r>
              <a:rPr kumimoji="1" lang="en-US" altLang="ja-JP" dirty="0">
                <a:solidFill>
                  <a:schemeClr val="tx1"/>
                </a:solidFill>
              </a:rPr>
              <a:t>hot</a:t>
            </a:r>
            <a:r>
              <a:rPr kumimoji="1" lang="en-US" altLang="ja-JP" dirty="0" smtClean="0">
                <a:solidFill>
                  <a:schemeClr val="tx1"/>
                </a:solidFill>
              </a:rPr>
              <a:t>”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9" name="直線矢印コネクタ 8"/>
          <p:cNvCxnSpPr>
            <a:stCxn id="32" idx="2"/>
            <a:endCxn id="26" idx="1"/>
          </p:cNvCxnSpPr>
          <p:nvPr/>
        </p:nvCxnSpPr>
        <p:spPr>
          <a:xfrm>
            <a:off x="2903892" y="4541837"/>
            <a:ext cx="1755420" cy="350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stCxn id="33" idx="2"/>
            <a:endCxn id="26" idx="3"/>
          </p:cNvCxnSpPr>
          <p:nvPr/>
        </p:nvCxnSpPr>
        <p:spPr>
          <a:xfrm flipH="1">
            <a:off x="5345112" y="4541837"/>
            <a:ext cx="1457836" cy="350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四角形吹き出し 11"/>
          <p:cNvSpPr/>
          <p:nvPr/>
        </p:nvSpPr>
        <p:spPr>
          <a:xfrm>
            <a:off x="1687512" y="5166953"/>
            <a:ext cx="2620461" cy="349968"/>
          </a:xfrm>
          <a:prstGeom prst="wedgeRectCallout">
            <a:avLst>
              <a:gd name="adj1" fmla="val 26000"/>
              <a:gd name="adj2" fmla="val -15673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dirty="0"/>
              <a:t>Left microphone is French</a:t>
            </a:r>
            <a:endParaRPr kumimoji="1" lang="ja-JP" altLang="en-US" dirty="0"/>
          </a:p>
        </p:txBody>
      </p:sp>
      <p:sp>
        <p:nvSpPr>
          <p:cNvPr id="40" name="四角形吹き出し 39"/>
          <p:cNvSpPr/>
          <p:nvPr/>
        </p:nvSpPr>
        <p:spPr>
          <a:xfrm>
            <a:off x="5650334" y="5182469"/>
            <a:ext cx="2818978" cy="349968"/>
          </a:xfrm>
          <a:prstGeom prst="wedgeRectCallout">
            <a:avLst>
              <a:gd name="adj1" fmla="val -39427"/>
              <a:gd name="adj2" fmla="val -14668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dirty="0"/>
              <a:t>Right </a:t>
            </a:r>
            <a:r>
              <a:rPr kumimoji="1" lang="en-US" altLang="ja-JP" dirty="0" smtClean="0"/>
              <a:t>microphone </a:t>
            </a:r>
            <a:r>
              <a:rPr kumimoji="1" lang="en-US" altLang="ja-JP" dirty="0"/>
              <a:t>is English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059112" y="5715869"/>
            <a:ext cx="3831113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AGL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Voice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Service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and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Voice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Agent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2" name="スライド番号プレースホルダー 3">
            <a:extLst>
              <a:ext uri="{FF2B5EF4-FFF2-40B4-BE49-F238E27FC236}">
                <a16:creationId xmlns="" xmlns:a16="http://schemas.microsoft.com/office/drawing/2014/main" id="{8D8F39F2-7ADD-4BE6-8671-81D02208C8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24714" y="7007226"/>
            <a:ext cx="1168399" cy="401638"/>
          </a:xfrm>
        </p:spPr>
        <p:txBody>
          <a:bodyPr/>
          <a:lstStyle/>
          <a:p>
            <a:fld id="{E432368D-B76D-4220-A32A-1FEF2DC99F7B}" type="slidenum">
              <a:rPr lang="en-US" smtClean="0"/>
              <a:t>1</a:t>
            </a:fld>
            <a:endParaRPr lang="en-US" dirty="0"/>
          </a:p>
        </p:txBody>
      </p:sp>
      <p:pic>
        <p:nvPicPr>
          <p:cNvPr id="43" name="図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6939" y="6097220"/>
            <a:ext cx="638373" cy="1103094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0512" y="6105743"/>
            <a:ext cx="638373" cy="1103094"/>
          </a:xfrm>
          <a:prstGeom prst="rect">
            <a:avLst/>
          </a:prstGeom>
        </p:spPr>
      </p:pic>
      <p:cxnSp>
        <p:nvCxnSpPr>
          <p:cNvPr id="46" name="直線矢印コネクタ 45"/>
          <p:cNvCxnSpPr>
            <a:stCxn id="41" idx="2"/>
            <a:endCxn id="43" idx="3"/>
          </p:cNvCxnSpPr>
          <p:nvPr/>
        </p:nvCxnSpPr>
        <p:spPr>
          <a:xfrm flipH="1">
            <a:off x="3135312" y="6065837"/>
            <a:ext cx="1839357" cy="5829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stCxn id="41" idx="2"/>
            <a:endCxn id="45" idx="1"/>
          </p:cNvCxnSpPr>
          <p:nvPr/>
        </p:nvCxnSpPr>
        <p:spPr>
          <a:xfrm>
            <a:off x="4974669" y="6065837"/>
            <a:ext cx="1665843" cy="5914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四角形吹き出し 50"/>
          <p:cNvSpPr/>
          <p:nvPr/>
        </p:nvSpPr>
        <p:spPr>
          <a:xfrm>
            <a:off x="1604500" y="7132637"/>
            <a:ext cx="3054812" cy="349968"/>
          </a:xfrm>
          <a:prstGeom prst="wedgeRectCallout">
            <a:avLst>
              <a:gd name="adj1" fmla="val 21940"/>
              <a:gd name="adj2" fmla="val -23712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dirty="0" smtClean="0"/>
              <a:t>Set</a:t>
            </a:r>
            <a:r>
              <a:rPr kumimoji="1" lang="ja-JP" altLang="en-US" dirty="0" smtClean="0"/>
              <a:t> </a:t>
            </a:r>
            <a:r>
              <a:rPr kumimoji="1" lang="en-US" altLang="ja-JP" dirty="0"/>
              <a:t>Hot temperature left sheet</a:t>
            </a:r>
            <a:endParaRPr kumimoji="1" lang="ja-JP" altLang="en-US" dirty="0"/>
          </a:p>
        </p:txBody>
      </p:sp>
      <p:sp>
        <p:nvSpPr>
          <p:cNvPr id="52" name="四角形吹き出し 51"/>
          <p:cNvSpPr/>
          <p:nvPr/>
        </p:nvSpPr>
        <p:spPr>
          <a:xfrm>
            <a:off x="4831587" y="7132637"/>
            <a:ext cx="3256725" cy="349968"/>
          </a:xfrm>
          <a:prstGeom prst="wedgeRectCallout">
            <a:avLst>
              <a:gd name="adj1" fmla="val -19906"/>
              <a:gd name="adj2" fmla="val -25471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dirty="0" smtClean="0"/>
              <a:t>Set</a:t>
            </a:r>
            <a:r>
              <a:rPr kumimoji="1" lang="ja-JP" altLang="en-US" dirty="0" smtClean="0"/>
              <a:t> </a:t>
            </a:r>
            <a:r>
              <a:rPr kumimoji="1" lang="en-US" altLang="ja-JP" dirty="0"/>
              <a:t>Cold temperature right sheet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2496939" y="6357302"/>
            <a:ext cx="257373" cy="5467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6992739" y="6370637"/>
            <a:ext cx="257373" cy="5467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6" name="Picture 2" descr="C:\Users\00007992\AppData\Local\Microsoft\Windows\Temporary Internet Files\Content.IE5\KP6G0AH0\microphone-1295666_960_72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312" y="4313237"/>
            <a:ext cx="685800" cy="1159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09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EA9B746A-15AE-43F1-A540-A0B5735ED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Speech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HVAC demo idea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FDC25325-E71A-495E-B30C-AF31D2B48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26" y="1203249"/>
            <a:ext cx="9072563" cy="1352023"/>
          </a:xfrm>
        </p:spPr>
        <p:txBody>
          <a:bodyPr>
            <a:normAutofit fontScale="92500"/>
          </a:bodyPr>
          <a:lstStyle/>
          <a:p>
            <a:r>
              <a:rPr kumimoji="1" lang="en-US" altLang="ja-JP" dirty="0" smtClean="0"/>
              <a:t>How to get </a:t>
            </a:r>
            <a:r>
              <a:rPr kumimoji="1" lang="en-US" altLang="ja-JP" dirty="0"/>
              <a:t>directional </a:t>
            </a:r>
            <a:r>
              <a:rPr kumimoji="1" lang="en-US" altLang="ja-JP" dirty="0" smtClean="0"/>
              <a:t>mic information </a:t>
            </a:r>
            <a:r>
              <a:rPr kumimoji="1" lang="en-US" altLang="ja-JP" dirty="0" smtClean="0"/>
              <a:t>?(Microchip)</a:t>
            </a:r>
            <a:endParaRPr kumimoji="1" lang="en-US" altLang="ja-JP" dirty="0"/>
          </a:p>
          <a:p>
            <a:r>
              <a:rPr kumimoji="1" lang="en-US" altLang="ja-JP" dirty="0" smtClean="0"/>
              <a:t>How to configuration multi langrage </a:t>
            </a:r>
            <a:r>
              <a:rPr kumimoji="1" lang="en-US" altLang="ja-JP" dirty="0" smtClean="0"/>
              <a:t>?(Alexa)</a:t>
            </a:r>
            <a:endParaRPr kumimoji="1" lang="en-US" altLang="ja-JP" dirty="0" smtClean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8D8F39F2-7ADD-4BE6-8671-81D02208C8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32368D-B76D-4220-A32A-1FEF2DC99F7B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="" xmlns:a16="http://schemas.microsoft.com/office/drawing/2014/main" id="{12AB5BF4-62F4-4F81-98F9-B15205B9BEE1}"/>
              </a:ext>
            </a:extLst>
          </p:cNvPr>
          <p:cNvSpPr/>
          <p:nvPr/>
        </p:nvSpPr>
        <p:spPr>
          <a:xfrm>
            <a:off x="2373312" y="6980237"/>
            <a:ext cx="1377421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Micro</a:t>
            </a:r>
            <a:br>
              <a:rPr kumimoji="1" lang="en-US" altLang="ja-JP" dirty="0"/>
            </a:br>
            <a:r>
              <a:rPr kumimoji="1" lang="en-US" altLang="ja-JP" dirty="0"/>
              <a:t>phone</a:t>
            </a:r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="" xmlns:a16="http://schemas.microsoft.com/office/drawing/2014/main" id="{39521073-D56C-4C9B-81BF-C02263439683}"/>
              </a:ext>
            </a:extLst>
          </p:cNvPr>
          <p:cNvSpPr/>
          <p:nvPr/>
        </p:nvSpPr>
        <p:spPr>
          <a:xfrm>
            <a:off x="2584847" y="5537802"/>
            <a:ext cx="940327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alsa</a:t>
            </a:r>
            <a:endParaRPr kumimoji="1" lang="ja-JP" altLang="en-US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="" xmlns:a16="http://schemas.microsoft.com/office/drawing/2014/main" id="{AECFC2A1-5C85-4E7C-BEAA-25AC75CA0814}"/>
              </a:ext>
            </a:extLst>
          </p:cNvPr>
          <p:cNvSpPr txBox="1"/>
          <p:nvPr/>
        </p:nvSpPr>
        <p:spPr>
          <a:xfrm>
            <a:off x="3008575" y="6751637"/>
            <a:ext cx="736337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MOST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="" xmlns:a16="http://schemas.microsoft.com/office/drawing/2014/main" id="{E9EBF38C-DDA6-4684-AF67-BBFE134FEBF9}"/>
              </a:ext>
            </a:extLst>
          </p:cNvPr>
          <p:cNvSpPr/>
          <p:nvPr/>
        </p:nvSpPr>
        <p:spPr>
          <a:xfrm>
            <a:off x="2584847" y="6295229"/>
            <a:ext cx="940327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most</a:t>
            </a:r>
          </a:p>
          <a:p>
            <a:pPr algn="ctr"/>
            <a:r>
              <a:rPr kumimoji="1" lang="en-US" altLang="ja-JP" dirty="0" smtClean="0"/>
              <a:t>driver</a:t>
            </a:r>
            <a:endParaRPr kumimoji="1" lang="ja-JP" altLang="en-US" dirty="0"/>
          </a:p>
        </p:txBody>
      </p:sp>
      <p:cxnSp>
        <p:nvCxnSpPr>
          <p:cNvPr id="48" name="コネクタ: カギ線 47">
            <a:extLst>
              <a:ext uri="{FF2B5EF4-FFF2-40B4-BE49-F238E27FC236}">
                <a16:creationId xmlns="" xmlns:a16="http://schemas.microsoft.com/office/drawing/2014/main" id="{BD06930C-EE85-487E-964F-BA66E9EA2A73}"/>
              </a:ext>
            </a:extLst>
          </p:cNvPr>
          <p:cNvCxnSpPr>
            <a:cxnSpLocks/>
            <a:stCxn id="44" idx="2"/>
            <a:endCxn id="6" idx="0"/>
          </p:cNvCxnSpPr>
          <p:nvPr/>
        </p:nvCxnSpPr>
        <p:spPr>
          <a:xfrm>
            <a:off x="3055011" y="6752429"/>
            <a:ext cx="7012" cy="22780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6" name="コネクタ: カギ線 47">
            <a:extLst>
              <a:ext uri="{FF2B5EF4-FFF2-40B4-BE49-F238E27FC236}">
                <a16:creationId xmlns="" xmlns:a16="http://schemas.microsoft.com/office/drawing/2014/main" id="{BD06930C-EE85-487E-964F-BA66E9EA2A73}"/>
              </a:ext>
            </a:extLst>
          </p:cNvPr>
          <p:cNvCxnSpPr>
            <a:cxnSpLocks/>
            <a:stCxn id="8" idx="2"/>
            <a:endCxn id="44" idx="0"/>
          </p:cNvCxnSpPr>
          <p:nvPr/>
        </p:nvCxnSpPr>
        <p:spPr>
          <a:xfrm>
            <a:off x="3055011" y="5995002"/>
            <a:ext cx="0" cy="300227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9" name="正方形/長方形 58">
            <a:extLst>
              <a:ext uri="{FF2B5EF4-FFF2-40B4-BE49-F238E27FC236}">
                <a16:creationId xmlns="" xmlns:a16="http://schemas.microsoft.com/office/drawing/2014/main" id="{39521073-D56C-4C9B-81BF-C02263439683}"/>
              </a:ext>
            </a:extLst>
          </p:cNvPr>
          <p:cNvSpPr/>
          <p:nvPr/>
        </p:nvSpPr>
        <p:spPr>
          <a:xfrm>
            <a:off x="2591860" y="4775802"/>
            <a:ext cx="940327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4A</a:t>
            </a:r>
            <a:endParaRPr kumimoji="1" lang="ja-JP" altLang="en-US" dirty="0"/>
          </a:p>
        </p:txBody>
      </p:sp>
      <p:cxnSp>
        <p:nvCxnSpPr>
          <p:cNvPr id="60" name="コネクタ: カギ線 47">
            <a:extLst>
              <a:ext uri="{FF2B5EF4-FFF2-40B4-BE49-F238E27FC236}">
                <a16:creationId xmlns="" xmlns:a16="http://schemas.microsoft.com/office/drawing/2014/main" id="{BD06930C-EE85-487E-964F-BA66E9EA2A73}"/>
              </a:ext>
            </a:extLst>
          </p:cNvPr>
          <p:cNvCxnSpPr>
            <a:cxnSpLocks/>
            <a:stCxn id="59" idx="2"/>
            <a:endCxn id="8" idx="0"/>
          </p:cNvCxnSpPr>
          <p:nvPr/>
        </p:nvCxnSpPr>
        <p:spPr>
          <a:xfrm flipH="1">
            <a:off x="3055011" y="5233002"/>
            <a:ext cx="7013" cy="30480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4" name="正方形/長方形 63">
            <a:extLst>
              <a:ext uri="{FF2B5EF4-FFF2-40B4-BE49-F238E27FC236}">
                <a16:creationId xmlns="" xmlns:a16="http://schemas.microsoft.com/office/drawing/2014/main" id="{39521073-D56C-4C9B-81BF-C02263439683}"/>
              </a:ext>
            </a:extLst>
          </p:cNvPr>
          <p:cNvSpPr/>
          <p:nvPr/>
        </p:nvSpPr>
        <p:spPr>
          <a:xfrm>
            <a:off x="2591860" y="4013802"/>
            <a:ext cx="940327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VR</a:t>
            </a:r>
          </a:p>
          <a:p>
            <a:pPr algn="ctr"/>
            <a:r>
              <a:rPr kumimoji="1" lang="en-US" altLang="ja-JP" dirty="0" smtClean="0"/>
              <a:t>Agent</a:t>
            </a:r>
            <a:endParaRPr kumimoji="1" lang="ja-JP" altLang="en-US" dirty="0"/>
          </a:p>
        </p:txBody>
      </p:sp>
      <p:cxnSp>
        <p:nvCxnSpPr>
          <p:cNvPr id="65" name="コネクタ: カギ線 47">
            <a:extLst>
              <a:ext uri="{FF2B5EF4-FFF2-40B4-BE49-F238E27FC236}">
                <a16:creationId xmlns="" xmlns:a16="http://schemas.microsoft.com/office/drawing/2014/main" id="{BD06930C-EE85-487E-964F-BA66E9EA2A73}"/>
              </a:ext>
            </a:extLst>
          </p:cNvPr>
          <p:cNvCxnSpPr>
            <a:cxnSpLocks/>
            <a:stCxn id="64" idx="2"/>
            <a:endCxn id="59" idx="0"/>
          </p:cNvCxnSpPr>
          <p:nvPr/>
        </p:nvCxnSpPr>
        <p:spPr>
          <a:xfrm>
            <a:off x="3062024" y="4471002"/>
            <a:ext cx="0" cy="30480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0" name="正方形/長方形 69">
            <a:extLst>
              <a:ext uri="{FF2B5EF4-FFF2-40B4-BE49-F238E27FC236}">
                <a16:creationId xmlns="" xmlns:a16="http://schemas.microsoft.com/office/drawing/2014/main" id="{39521073-D56C-4C9B-81BF-C02263439683}"/>
              </a:ext>
            </a:extLst>
          </p:cNvPr>
          <p:cNvSpPr/>
          <p:nvPr/>
        </p:nvSpPr>
        <p:spPr>
          <a:xfrm>
            <a:off x="6462183" y="2332037"/>
            <a:ext cx="940327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HVAC</a:t>
            </a:r>
          </a:p>
          <a:p>
            <a:pPr algn="ctr"/>
            <a:r>
              <a:rPr kumimoji="1" lang="en-US" altLang="ja-JP" dirty="0" smtClean="0"/>
              <a:t>Apps</a:t>
            </a:r>
            <a:endParaRPr kumimoji="1" lang="ja-JP" altLang="en-US" dirty="0"/>
          </a:p>
        </p:txBody>
      </p:sp>
      <p:sp>
        <p:nvSpPr>
          <p:cNvPr id="73" name="正方形/長方形 72">
            <a:extLst>
              <a:ext uri="{FF2B5EF4-FFF2-40B4-BE49-F238E27FC236}">
                <a16:creationId xmlns="" xmlns:a16="http://schemas.microsoft.com/office/drawing/2014/main" id="{39521073-D56C-4C9B-81BF-C02263439683}"/>
              </a:ext>
            </a:extLst>
          </p:cNvPr>
          <p:cNvSpPr/>
          <p:nvPr/>
        </p:nvSpPr>
        <p:spPr>
          <a:xfrm>
            <a:off x="6462184" y="2959178"/>
            <a:ext cx="940327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HVAC</a:t>
            </a:r>
          </a:p>
          <a:p>
            <a:pPr algn="ctr"/>
            <a:r>
              <a:rPr kumimoji="1" lang="en-US" altLang="ja-JP" dirty="0" smtClean="0"/>
              <a:t>service</a:t>
            </a:r>
            <a:endParaRPr kumimoji="1" lang="ja-JP" altLang="en-US" dirty="0"/>
          </a:p>
        </p:txBody>
      </p:sp>
      <p:sp>
        <p:nvSpPr>
          <p:cNvPr id="75" name="正方形/長方形 74">
            <a:extLst>
              <a:ext uri="{FF2B5EF4-FFF2-40B4-BE49-F238E27FC236}">
                <a16:creationId xmlns="" xmlns:a16="http://schemas.microsoft.com/office/drawing/2014/main" id="{E9EBF38C-DDA6-4684-AF67-BBFE134FEBF9}"/>
              </a:ext>
            </a:extLst>
          </p:cNvPr>
          <p:cNvSpPr/>
          <p:nvPr/>
        </p:nvSpPr>
        <p:spPr>
          <a:xfrm>
            <a:off x="6462185" y="6294437"/>
            <a:ext cx="940327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sllin</a:t>
            </a:r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driver</a:t>
            </a:r>
            <a:endParaRPr kumimoji="1" lang="ja-JP" altLang="en-US" dirty="0"/>
          </a:p>
        </p:txBody>
      </p:sp>
      <p:sp>
        <p:nvSpPr>
          <p:cNvPr id="82" name="正方形/長方形 81">
            <a:extLst>
              <a:ext uri="{FF2B5EF4-FFF2-40B4-BE49-F238E27FC236}">
                <a16:creationId xmlns="" xmlns:a16="http://schemas.microsoft.com/office/drawing/2014/main" id="{12AB5BF4-62F4-4F81-98F9-B15205B9BEE1}"/>
              </a:ext>
            </a:extLst>
          </p:cNvPr>
          <p:cNvSpPr/>
          <p:nvPr/>
        </p:nvSpPr>
        <p:spPr>
          <a:xfrm>
            <a:off x="6253691" y="6984018"/>
            <a:ext cx="1377421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FAN</a:t>
            </a:r>
          </a:p>
          <a:p>
            <a:pPr algn="ctr"/>
            <a:endParaRPr kumimoji="1" lang="ja-JP" altLang="en-US" dirty="0"/>
          </a:p>
        </p:txBody>
      </p:sp>
      <p:sp>
        <p:nvSpPr>
          <p:cNvPr id="83" name="テキスト ボックス 82">
            <a:extLst>
              <a:ext uri="{FF2B5EF4-FFF2-40B4-BE49-F238E27FC236}">
                <a16:creationId xmlns="" xmlns:a16="http://schemas.microsoft.com/office/drawing/2014/main" id="{AECFC2A1-5C85-4E7C-BEAA-25AC75CA0814}"/>
              </a:ext>
            </a:extLst>
          </p:cNvPr>
          <p:cNvSpPr txBox="1"/>
          <p:nvPr/>
        </p:nvSpPr>
        <p:spPr>
          <a:xfrm>
            <a:off x="6853239" y="6751637"/>
            <a:ext cx="736337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LIN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84" name="コネクタ: カギ線 47">
            <a:extLst>
              <a:ext uri="{FF2B5EF4-FFF2-40B4-BE49-F238E27FC236}">
                <a16:creationId xmlns="" xmlns:a16="http://schemas.microsoft.com/office/drawing/2014/main" id="{BD06930C-EE85-487E-964F-BA66E9EA2A73}"/>
              </a:ext>
            </a:extLst>
          </p:cNvPr>
          <p:cNvCxnSpPr>
            <a:cxnSpLocks/>
            <a:stCxn id="75" idx="2"/>
            <a:endCxn id="82" idx="0"/>
          </p:cNvCxnSpPr>
          <p:nvPr/>
        </p:nvCxnSpPr>
        <p:spPr>
          <a:xfrm>
            <a:off x="6932349" y="6751637"/>
            <a:ext cx="10053" cy="2323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5" name="コネクタ: カギ線 47">
            <a:extLst>
              <a:ext uri="{FF2B5EF4-FFF2-40B4-BE49-F238E27FC236}">
                <a16:creationId xmlns="" xmlns:a16="http://schemas.microsoft.com/office/drawing/2014/main" id="{BD06930C-EE85-487E-964F-BA66E9EA2A73}"/>
              </a:ext>
            </a:extLst>
          </p:cNvPr>
          <p:cNvCxnSpPr>
            <a:cxnSpLocks/>
            <a:stCxn id="73" idx="2"/>
            <a:endCxn id="75" idx="0"/>
          </p:cNvCxnSpPr>
          <p:nvPr/>
        </p:nvCxnSpPr>
        <p:spPr>
          <a:xfrm>
            <a:off x="6932348" y="3416378"/>
            <a:ext cx="1" cy="28780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6" name="コネクタ: カギ線 47">
            <a:extLst>
              <a:ext uri="{FF2B5EF4-FFF2-40B4-BE49-F238E27FC236}">
                <a16:creationId xmlns="" xmlns:a16="http://schemas.microsoft.com/office/drawing/2014/main" id="{BD06930C-EE85-487E-964F-BA66E9EA2A73}"/>
              </a:ext>
            </a:extLst>
          </p:cNvPr>
          <p:cNvCxnSpPr>
            <a:cxnSpLocks/>
            <a:stCxn id="70" idx="2"/>
            <a:endCxn id="73" idx="0"/>
          </p:cNvCxnSpPr>
          <p:nvPr/>
        </p:nvCxnSpPr>
        <p:spPr>
          <a:xfrm>
            <a:off x="6932347" y="2789237"/>
            <a:ext cx="1" cy="16994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6" name="正方形/長方形 25">
            <a:extLst>
              <a:ext uri="{FF2B5EF4-FFF2-40B4-BE49-F238E27FC236}">
                <a16:creationId xmlns="" xmlns:a16="http://schemas.microsoft.com/office/drawing/2014/main" id="{39521073-D56C-4C9B-81BF-C02263439683}"/>
              </a:ext>
            </a:extLst>
          </p:cNvPr>
          <p:cNvSpPr/>
          <p:nvPr/>
        </p:nvSpPr>
        <p:spPr>
          <a:xfrm>
            <a:off x="2591860" y="3251802"/>
            <a:ext cx="940327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High level	 voice</a:t>
            </a:r>
            <a:endParaRPr kumimoji="1" lang="ja-JP" altLang="en-US" dirty="0"/>
          </a:p>
        </p:txBody>
      </p:sp>
      <p:cxnSp>
        <p:nvCxnSpPr>
          <p:cNvPr id="27" name="コネクタ: カギ線 47">
            <a:extLst>
              <a:ext uri="{FF2B5EF4-FFF2-40B4-BE49-F238E27FC236}">
                <a16:creationId xmlns="" xmlns:a16="http://schemas.microsoft.com/office/drawing/2014/main" id="{BD06930C-EE85-487E-964F-BA66E9EA2A73}"/>
              </a:ext>
            </a:extLst>
          </p:cNvPr>
          <p:cNvCxnSpPr>
            <a:cxnSpLocks/>
            <a:stCxn id="26" idx="2"/>
          </p:cNvCxnSpPr>
          <p:nvPr/>
        </p:nvCxnSpPr>
        <p:spPr>
          <a:xfrm>
            <a:off x="3062024" y="3709002"/>
            <a:ext cx="0" cy="30480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コネクタ: カギ線 47">
            <a:extLst>
              <a:ext uri="{FF2B5EF4-FFF2-40B4-BE49-F238E27FC236}">
                <a16:creationId xmlns="" xmlns:a16="http://schemas.microsoft.com/office/drawing/2014/main" id="{BD06930C-EE85-487E-964F-BA66E9EA2A73}"/>
              </a:ext>
            </a:extLst>
          </p:cNvPr>
          <p:cNvCxnSpPr>
            <a:cxnSpLocks/>
            <a:stCxn id="73" idx="1"/>
            <a:endCxn id="26" idx="3"/>
          </p:cNvCxnSpPr>
          <p:nvPr/>
        </p:nvCxnSpPr>
        <p:spPr>
          <a:xfrm flipH="1">
            <a:off x="3532187" y="3187778"/>
            <a:ext cx="2929997" cy="2926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1" name="テキスト ボックス 30">
            <a:extLst>
              <a:ext uri="{FF2B5EF4-FFF2-40B4-BE49-F238E27FC236}">
                <a16:creationId xmlns="" xmlns:a16="http://schemas.microsoft.com/office/drawing/2014/main" id="{AECFC2A1-5C85-4E7C-BEAA-25AC75CA0814}"/>
              </a:ext>
            </a:extLst>
          </p:cNvPr>
          <p:cNvSpPr txBox="1"/>
          <p:nvPr/>
        </p:nvSpPr>
        <p:spPr>
          <a:xfrm>
            <a:off x="1011012" y="6001728"/>
            <a:ext cx="2124300" cy="292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Left side </a:t>
            </a:r>
            <a:r>
              <a:rPr kumimoji="1" lang="en-US" altLang="ja-JP" sz="1400" dirty="0">
                <a:solidFill>
                  <a:schemeClr val="tx1"/>
                </a:solidFill>
              </a:rPr>
              <a:t>directional mic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="" xmlns:a16="http://schemas.microsoft.com/office/drawing/2014/main" id="{AECFC2A1-5C85-4E7C-BEAA-25AC75CA0814}"/>
              </a:ext>
            </a:extLst>
          </p:cNvPr>
          <p:cNvSpPr txBox="1"/>
          <p:nvPr/>
        </p:nvSpPr>
        <p:spPr>
          <a:xfrm>
            <a:off x="3023845" y="6001728"/>
            <a:ext cx="2194833" cy="292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Right side </a:t>
            </a:r>
            <a:r>
              <a:rPr kumimoji="1" lang="en-US" altLang="ja-JP" sz="1400" dirty="0">
                <a:solidFill>
                  <a:schemeClr val="tx1"/>
                </a:solidFill>
              </a:rPr>
              <a:t>directional mic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="" xmlns:a16="http://schemas.microsoft.com/office/drawing/2014/main" id="{AECFC2A1-5C85-4E7C-BEAA-25AC75CA0814}"/>
              </a:ext>
            </a:extLst>
          </p:cNvPr>
          <p:cNvSpPr txBox="1"/>
          <p:nvPr/>
        </p:nvSpPr>
        <p:spPr>
          <a:xfrm>
            <a:off x="3592512" y="3094037"/>
            <a:ext cx="1954381" cy="292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Set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temperature event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="" xmlns:a16="http://schemas.microsoft.com/office/drawing/2014/main" id="{AECFC2A1-5C85-4E7C-BEAA-25AC75CA0814}"/>
              </a:ext>
            </a:extLst>
          </p:cNvPr>
          <p:cNvSpPr txBox="1"/>
          <p:nvPr/>
        </p:nvSpPr>
        <p:spPr>
          <a:xfrm>
            <a:off x="3523621" y="3475037"/>
            <a:ext cx="2888291" cy="292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Temperature and Seat information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="" xmlns:a16="http://schemas.microsoft.com/office/drawing/2014/main" id="{AECFC2A1-5C85-4E7C-BEAA-25AC75CA0814}"/>
              </a:ext>
            </a:extLst>
          </p:cNvPr>
          <p:cNvSpPr txBox="1"/>
          <p:nvPr/>
        </p:nvSpPr>
        <p:spPr>
          <a:xfrm>
            <a:off x="5080698" y="5620728"/>
            <a:ext cx="1864614" cy="292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Set </a:t>
            </a:r>
            <a:r>
              <a:rPr kumimoji="1" lang="en-US" altLang="ja-JP" sz="1400" dirty="0">
                <a:solidFill>
                  <a:schemeClr val="tx1"/>
                </a:solidFill>
              </a:rPr>
              <a:t>Left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temperature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="" xmlns:a16="http://schemas.microsoft.com/office/drawing/2014/main" id="{AECFC2A1-5C85-4E7C-BEAA-25AC75CA0814}"/>
              </a:ext>
            </a:extLst>
          </p:cNvPr>
          <p:cNvSpPr txBox="1"/>
          <p:nvPr/>
        </p:nvSpPr>
        <p:spPr>
          <a:xfrm>
            <a:off x="6950432" y="5620728"/>
            <a:ext cx="1935145" cy="292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Set Right temperature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="" xmlns:a16="http://schemas.microsoft.com/office/drawing/2014/main" id="{AECFC2A1-5C85-4E7C-BEAA-25AC75CA0814}"/>
              </a:ext>
            </a:extLst>
          </p:cNvPr>
          <p:cNvSpPr txBox="1"/>
          <p:nvPr/>
        </p:nvSpPr>
        <p:spPr>
          <a:xfrm>
            <a:off x="7540339" y="2332037"/>
            <a:ext cx="2351926" cy="493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How to </a:t>
            </a:r>
            <a:r>
              <a:rPr kumimoji="1" lang="en-US" altLang="ja-JP" sz="1400" dirty="0">
                <a:solidFill>
                  <a:schemeClr val="tx1"/>
                </a:solidFill>
              </a:rPr>
              <a:t>update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temperature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indicator ? 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13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GL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AGL Slide Template.potx</Template>
  <TotalTime>55103</TotalTime>
  <Words>129</Words>
  <Application>Microsoft Office PowerPoint</Application>
  <PresentationFormat>ユーザー設定</PresentationFormat>
  <Paragraphs>45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DejaVu Sans</vt:lpstr>
      <vt:lpstr>ＭＳ Ｐゴシック</vt:lpstr>
      <vt:lpstr>Arial</vt:lpstr>
      <vt:lpstr>Calibri</vt:lpstr>
      <vt:lpstr>Times New Roman</vt:lpstr>
      <vt:lpstr>AGL PowerPoint Template</vt:lpstr>
      <vt:lpstr>Speech HVAC demo idea</vt:lpstr>
      <vt:lpstr>Speech HVAC demo idea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AGL Introduction</dc:title>
  <dc:subject>Introduction to Automotive Grade Linux</dc:subject>
  <dc:creator>Dan Cauchy</dc:creator>
  <cp:lastModifiedBy>Windows User</cp:lastModifiedBy>
  <cp:revision>372</cp:revision>
  <cp:lastPrinted>2018-09-26T01:31:01Z</cp:lastPrinted>
  <dcterms:created xsi:type="dcterms:W3CDTF">2013-06-13T18:51:33Z</dcterms:created>
  <dcterms:modified xsi:type="dcterms:W3CDTF">2019-09-24T09:03:57Z</dcterms:modified>
</cp:coreProperties>
</file>